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4" r:id="rId1"/>
    <p:sldMasterId id="2147484116" r:id="rId2"/>
  </p:sldMasterIdLst>
  <p:notesMasterIdLst>
    <p:notesMasterId r:id="rId27"/>
  </p:notesMasterIdLst>
  <p:sldIdLst>
    <p:sldId id="298" r:id="rId3"/>
    <p:sldId id="303" r:id="rId4"/>
    <p:sldId id="301" r:id="rId5"/>
    <p:sldId id="285" r:id="rId6"/>
    <p:sldId id="302" r:id="rId7"/>
    <p:sldId id="300" r:id="rId8"/>
    <p:sldId id="306" r:id="rId9"/>
    <p:sldId id="304" r:id="rId10"/>
    <p:sldId id="305" r:id="rId11"/>
    <p:sldId id="307" r:id="rId12"/>
    <p:sldId id="313" r:id="rId13"/>
    <p:sldId id="308" r:id="rId14"/>
    <p:sldId id="309" r:id="rId15"/>
    <p:sldId id="310" r:id="rId16"/>
    <p:sldId id="311" r:id="rId17"/>
    <p:sldId id="312" r:id="rId18"/>
    <p:sldId id="314" r:id="rId19"/>
    <p:sldId id="315" r:id="rId20"/>
    <p:sldId id="316" r:id="rId21"/>
    <p:sldId id="318" r:id="rId22"/>
    <p:sldId id="319" r:id="rId23"/>
    <p:sldId id="320" r:id="rId24"/>
    <p:sldId id="321" r:id="rId25"/>
    <p:sldId id="299" r:id="rId26"/>
  </p:sldIdLst>
  <p:sldSz cx="16257588" cy="12293600"/>
  <p:notesSz cx="6858000" cy="9144000"/>
  <p:defaultTextStyle>
    <a:defPPr>
      <a:defRPr lang="tr-TR"/>
    </a:defPPr>
    <a:lvl1pPr marL="0" algn="l" defTabSz="1370411" rtl="0" eaLnBrk="1" latinLnBrk="0" hangingPunct="1">
      <a:defRPr sz="2698" kern="1200">
        <a:solidFill>
          <a:schemeClr val="tx1"/>
        </a:solidFill>
        <a:latin typeface="+mn-lt"/>
        <a:ea typeface="+mn-ea"/>
        <a:cs typeface="+mn-cs"/>
      </a:defRPr>
    </a:lvl1pPr>
    <a:lvl2pPr marL="685206" algn="l" defTabSz="1370411" rtl="0" eaLnBrk="1" latinLnBrk="0" hangingPunct="1">
      <a:defRPr sz="2698" kern="1200">
        <a:solidFill>
          <a:schemeClr val="tx1"/>
        </a:solidFill>
        <a:latin typeface="+mn-lt"/>
        <a:ea typeface="+mn-ea"/>
        <a:cs typeface="+mn-cs"/>
      </a:defRPr>
    </a:lvl2pPr>
    <a:lvl3pPr marL="1370411" algn="l" defTabSz="1370411" rtl="0" eaLnBrk="1" latinLnBrk="0" hangingPunct="1">
      <a:defRPr sz="2698" kern="1200">
        <a:solidFill>
          <a:schemeClr val="tx1"/>
        </a:solidFill>
        <a:latin typeface="+mn-lt"/>
        <a:ea typeface="+mn-ea"/>
        <a:cs typeface="+mn-cs"/>
      </a:defRPr>
    </a:lvl3pPr>
    <a:lvl4pPr marL="2055617" algn="l" defTabSz="1370411" rtl="0" eaLnBrk="1" latinLnBrk="0" hangingPunct="1">
      <a:defRPr sz="2698" kern="1200">
        <a:solidFill>
          <a:schemeClr val="tx1"/>
        </a:solidFill>
        <a:latin typeface="+mn-lt"/>
        <a:ea typeface="+mn-ea"/>
        <a:cs typeface="+mn-cs"/>
      </a:defRPr>
    </a:lvl4pPr>
    <a:lvl5pPr marL="2740823" algn="l" defTabSz="1370411" rtl="0" eaLnBrk="1" latinLnBrk="0" hangingPunct="1">
      <a:defRPr sz="2698" kern="1200">
        <a:solidFill>
          <a:schemeClr val="tx1"/>
        </a:solidFill>
        <a:latin typeface="+mn-lt"/>
        <a:ea typeface="+mn-ea"/>
        <a:cs typeface="+mn-cs"/>
      </a:defRPr>
    </a:lvl5pPr>
    <a:lvl6pPr marL="3426028" algn="l" defTabSz="1370411" rtl="0" eaLnBrk="1" latinLnBrk="0" hangingPunct="1">
      <a:defRPr sz="2698" kern="1200">
        <a:solidFill>
          <a:schemeClr val="tx1"/>
        </a:solidFill>
        <a:latin typeface="+mn-lt"/>
        <a:ea typeface="+mn-ea"/>
        <a:cs typeface="+mn-cs"/>
      </a:defRPr>
    </a:lvl6pPr>
    <a:lvl7pPr marL="4111234" algn="l" defTabSz="1370411" rtl="0" eaLnBrk="1" latinLnBrk="0" hangingPunct="1">
      <a:defRPr sz="2698" kern="1200">
        <a:solidFill>
          <a:schemeClr val="tx1"/>
        </a:solidFill>
        <a:latin typeface="+mn-lt"/>
        <a:ea typeface="+mn-ea"/>
        <a:cs typeface="+mn-cs"/>
      </a:defRPr>
    </a:lvl7pPr>
    <a:lvl8pPr marL="4796439" algn="l" defTabSz="1370411" rtl="0" eaLnBrk="1" latinLnBrk="0" hangingPunct="1">
      <a:defRPr sz="2698" kern="1200">
        <a:solidFill>
          <a:schemeClr val="tx1"/>
        </a:solidFill>
        <a:latin typeface="+mn-lt"/>
        <a:ea typeface="+mn-ea"/>
        <a:cs typeface="+mn-cs"/>
      </a:defRPr>
    </a:lvl8pPr>
    <a:lvl9pPr marL="5481645" algn="l" defTabSz="1370411" rtl="0" eaLnBrk="1" latinLnBrk="0" hangingPunct="1">
      <a:defRPr sz="26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72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9"/>
    <p:restoredTop sz="94665"/>
  </p:normalViewPr>
  <p:slideViewPr>
    <p:cSldViewPr snapToGrid="0" snapToObjects="1">
      <p:cViewPr varScale="1">
        <p:scale>
          <a:sx n="39" d="100"/>
          <a:sy n="39" d="100"/>
        </p:scale>
        <p:origin x="1512" y="30"/>
      </p:cViewPr>
      <p:guideLst>
        <p:guide orient="horz" pos="3872"/>
        <p:guide pos="5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den Sait Eranil" userId="754b84fb-9f03-4e61-8274-7da82c304086" providerId="ADAL" clId="{B645A065-1CF1-43F9-ABA4-561E45AEF3A5}"/>
    <pc:docChg chg="modSld">
      <pc:chgData name="Serden Sait Eranil" userId="754b84fb-9f03-4e61-8274-7da82c304086" providerId="ADAL" clId="{B645A065-1CF1-43F9-ABA4-561E45AEF3A5}" dt="2022-06-20T16:19:24.756" v="99" actId="20577"/>
      <pc:docMkLst>
        <pc:docMk/>
      </pc:docMkLst>
      <pc:sldChg chg="addSp delSp modSp">
        <pc:chgData name="Serden Sait Eranil" userId="754b84fb-9f03-4e61-8274-7da82c304086" providerId="ADAL" clId="{B645A065-1CF1-43F9-ABA4-561E45AEF3A5}" dt="2022-06-20T16:19:13.105" v="89" actId="20577"/>
        <pc:sldMkLst>
          <pc:docMk/>
          <pc:sldMk cId="107273772" sldId="303"/>
        </pc:sldMkLst>
        <pc:spChg chg="add del mod">
          <ac:chgData name="Serden Sait Eranil" userId="754b84fb-9f03-4e61-8274-7da82c304086" providerId="ADAL" clId="{B645A065-1CF1-43F9-ABA4-561E45AEF3A5}" dt="2022-06-20T16:15:38.002" v="3"/>
          <ac:spMkLst>
            <pc:docMk/>
            <pc:sldMk cId="107273772" sldId="303"/>
            <ac:spMk id="2" creationId="{A5EEA340-E116-4558-9FE1-7DEC11E93997}"/>
          </ac:spMkLst>
        </pc:spChg>
        <pc:spChg chg="add mod">
          <ac:chgData name="Serden Sait Eranil" userId="754b84fb-9f03-4e61-8274-7da82c304086" providerId="ADAL" clId="{B645A065-1CF1-43F9-ABA4-561E45AEF3A5}" dt="2022-06-20T16:18:59.979" v="80" actId="255"/>
          <ac:spMkLst>
            <pc:docMk/>
            <pc:sldMk cId="107273772" sldId="303"/>
            <ac:spMk id="3" creationId="{A06272F1-AFE0-474D-BF70-FCCD66E5DA9B}"/>
          </ac:spMkLst>
        </pc:spChg>
        <pc:spChg chg="mod">
          <ac:chgData name="Serden Sait Eranil" userId="754b84fb-9f03-4e61-8274-7da82c304086" providerId="ADAL" clId="{B645A065-1CF1-43F9-ABA4-561E45AEF3A5}" dt="2022-06-20T16:19:13.105" v="89" actId="20577"/>
          <ac:spMkLst>
            <pc:docMk/>
            <pc:sldMk cId="107273772" sldId="303"/>
            <ac:spMk id="4" creationId="{00000000-0000-0000-0000-000000000000}"/>
          </ac:spMkLst>
        </pc:spChg>
      </pc:sldChg>
      <pc:sldChg chg="modSp">
        <pc:chgData name="Serden Sait Eranil" userId="754b84fb-9f03-4e61-8274-7da82c304086" providerId="ADAL" clId="{B645A065-1CF1-43F9-ABA4-561E45AEF3A5}" dt="2022-06-20T16:19:24.756" v="99" actId="20577"/>
        <pc:sldMkLst>
          <pc:docMk/>
          <pc:sldMk cId="2133685863" sldId="321"/>
        </pc:sldMkLst>
        <pc:spChg chg="mod">
          <ac:chgData name="Serden Sait Eranil" userId="754b84fb-9f03-4e61-8274-7da82c304086" providerId="ADAL" clId="{B645A065-1CF1-43F9-ABA4-561E45AEF3A5}" dt="2022-06-20T16:19:24.756" v="99" actId="20577"/>
          <ac:spMkLst>
            <pc:docMk/>
            <pc:sldMk cId="2133685863" sldId="321"/>
            <ac:spMk id="4" creationId="{00000000-0000-0000-0000-000000000000}"/>
          </ac:spMkLst>
        </pc:spChg>
      </pc:sldChg>
    </pc:docChg>
  </pc:docChgLst>
  <pc:docChgLst>
    <pc:chgData userId="f17d6dfe80ae1ef6" providerId="LiveId" clId="{237E95AB-E80E-4D85-90E3-13F16A42BE03}"/>
    <pc:docChg chg="undo custSel addSld delSld modSld sldOrd">
      <pc:chgData name="" userId="f17d6dfe80ae1ef6" providerId="LiveId" clId="{237E95AB-E80E-4D85-90E3-13F16A42BE03}" dt="2022-06-20T15:06:45.510" v="4965" actId="20577"/>
      <pc:docMkLst>
        <pc:docMk/>
      </pc:docMkLst>
      <pc:sldChg chg="del">
        <pc:chgData name="" userId="f17d6dfe80ae1ef6" providerId="LiveId" clId="{237E95AB-E80E-4D85-90E3-13F16A42BE03}" dt="2022-06-20T14:55:32.514" v="3552" actId="2696"/>
        <pc:sldMkLst>
          <pc:docMk/>
          <pc:sldMk cId="527588640" sldId="274"/>
        </pc:sldMkLst>
      </pc:sldChg>
      <pc:sldChg chg="addSp modSp">
        <pc:chgData name="" userId="f17d6dfe80ae1ef6" providerId="LiveId" clId="{237E95AB-E80E-4D85-90E3-13F16A42BE03}" dt="2022-06-20T15:06:45.510" v="4965" actId="20577"/>
        <pc:sldMkLst>
          <pc:docMk/>
          <pc:sldMk cId="165205931" sldId="299"/>
        </pc:sldMkLst>
        <pc:spChg chg="add mod">
          <ac:chgData name="" userId="f17d6dfe80ae1ef6" providerId="LiveId" clId="{237E95AB-E80E-4D85-90E3-13F16A42BE03}" dt="2022-06-20T15:06:45.510" v="4965" actId="20577"/>
          <ac:spMkLst>
            <pc:docMk/>
            <pc:sldMk cId="165205931" sldId="299"/>
            <ac:spMk id="2" creationId="{8329F9F6-6B1A-4496-9676-CFAE8CCDBE8D}"/>
          </ac:spMkLst>
        </pc:spChg>
      </pc:sldChg>
      <pc:sldChg chg="addSp delSp modSp add ord">
        <pc:chgData name="" userId="f17d6dfe80ae1ef6" providerId="LiveId" clId="{237E95AB-E80E-4D85-90E3-13F16A42BE03}" dt="2022-06-19T15:02:09.819" v="348" actId="5793"/>
        <pc:sldMkLst>
          <pc:docMk/>
          <pc:sldMk cId="449010314" sldId="307"/>
        </pc:sldMkLst>
        <pc:spChg chg="add del mod">
          <ac:chgData name="" userId="f17d6dfe80ae1ef6" providerId="LiveId" clId="{237E95AB-E80E-4D85-90E3-13F16A42BE03}" dt="2022-06-19T14:56:21.679" v="60"/>
          <ac:spMkLst>
            <pc:docMk/>
            <pc:sldMk cId="449010314" sldId="307"/>
            <ac:spMk id="2" creationId="{1E93F45A-A5D9-4533-B8C2-74CC7E6878D9}"/>
          </ac:spMkLst>
        </pc:spChg>
        <pc:spChg chg="add mod">
          <ac:chgData name="" userId="f17d6dfe80ae1ef6" providerId="LiveId" clId="{237E95AB-E80E-4D85-90E3-13F16A42BE03}" dt="2022-06-19T15:02:09.819" v="348" actId="5793"/>
          <ac:spMkLst>
            <pc:docMk/>
            <pc:sldMk cId="449010314" sldId="307"/>
            <ac:spMk id="3" creationId="{5527FBA1-62B3-4731-BE77-CDAC811BDD56}"/>
          </ac:spMkLst>
        </pc:spChg>
        <pc:spChg chg="mod">
          <ac:chgData name="" userId="f17d6dfe80ae1ef6" providerId="LiveId" clId="{237E95AB-E80E-4D85-90E3-13F16A42BE03}" dt="2022-06-19T14:54:34.979" v="59" actId="20577"/>
          <ac:spMkLst>
            <pc:docMk/>
            <pc:sldMk cId="449010314" sldId="307"/>
            <ac:spMk id="4" creationId="{00000000-0000-0000-0000-000000000000}"/>
          </ac:spMkLst>
        </pc:spChg>
        <pc:spChg chg="del">
          <ac:chgData name="" userId="f17d6dfe80ae1ef6" providerId="LiveId" clId="{237E95AB-E80E-4D85-90E3-13F16A42BE03}" dt="2022-06-19T14:54:17.053" v="2"/>
          <ac:spMkLst>
            <pc:docMk/>
            <pc:sldMk cId="449010314" sldId="307"/>
            <ac:spMk id="5" creationId="{6BA24BA3-37E9-4794-B22A-2F51233BBD68}"/>
          </ac:spMkLst>
        </pc:spChg>
        <pc:spChg chg="del">
          <ac:chgData name="" userId="f17d6dfe80ae1ef6" providerId="LiveId" clId="{237E95AB-E80E-4D85-90E3-13F16A42BE03}" dt="2022-06-19T14:54:20.762" v="3"/>
          <ac:spMkLst>
            <pc:docMk/>
            <pc:sldMk cId="449010314" sldId="307"/>
            <ac:spMk id="6" creationId="{69A5DE45-B20B-4AC1-980D-356AB179CE00}"/>
          </ac:spMkLst>
        </pc:spChg>
        <pc:picChg chg="add mod">
          <ac:chgData name="" userId="f17d6dfe80ae1ef6" providerId="LiveId" clId="{237E95AB-E80E-4D85-90E3-13F16A42BE03}" dt="2022-06-19T14:56:27.461" v="63" actId="1076"/>
          <ac:picMkLst>
            <pc:docMk/>
            <pc:sldMk cId="449010314" sldId="307"/>
            <ac:picMk id="7" creationId="{356E3A96-88B9-4E01-BEF7-10EC675A4156}"/>
          </ac:picMkLst>
        </pc:picChg>
        <pc:picChg chg="add mod">
          <ac:chgData name="" userId="f17d6dfe80ae1ef6" providerId="LiveId" clId="{237E95AB-E80E-4D85-90E3-13F16A42BE03}" dt="2022-06-19T14:57:06.591" v="66" actId="14100"/>
          <ac:picMkLst>
            <pc:docMk/>
            <pc:sldMk cId="449010314" sldId="307"/>
            <ac:picMk id="8" creationId="{F2E2BB4E-E96E-43F5-AD82-AE5D6B63F413}"/>
          </ac:picMkLst>
        </pc:picChg>
        <pc:picChg chg="add mod">
          <ac:chgData name="" userId="f17d6dfe80ae1ef6" providerId="LiveId" clId="{237E95AB-E80E-4D85-90E3-13F16A42BE03}" dt="2022-06-19T14:57:44.642" v="69" actId="14100"/>
          <ac:picMkLst>
            <pc:docMk/>
            <pc:sldMk cId="449010314" sldId="307"/>
            <ac:picMk id="9" creationId="{1AEA3596-7472-48BF-B820-33839A3DC873}"/>
          </ac:picMkLst>
        </pc:picChg>
        <pc:picChg chg="add mod">
          <ac:chgData name="" userId="f17d6dfe80ae1ef6" providerId="LiveId" clId="{237E95AB-E80E-4D85-90E3-13F16A42BE03}" dt="2022-06-19T14:59:41.278" v="72" actId="14100"/>
          <ac:picMkLst>
            <pc:docMk/>
            <pc:sldMk cId="449010314" sldId="307"/>
            <ac:picMk id="10" creationId="{4CD2DF18-8F3E-4AE1-B534-6F56C4C1019B}"/>
          </ac:picMkLst>
        </pc:picChg>
        <pc:picChg chg="add mod">
          <ac:chgData name="" userId="f17d6dfe80ae1ef6" providerId="LiveId" clId="{237E95AB-E80E-4D85-90E3-13F16A42BE03}" dt="2022-06-19T15:00:37.449" v="77" actId="14100"/>
          <ac:picMkLst>
            <pc:docMk/>
            <pc:sldMk cId="449010314" sldId="307"/>
            <ac:picMk id="11" creationId="{5BA070FC-A813-4629-8FA8-D3D4525DDC19}"/>
          </ac:picMkLst>
        </pc:picChg>
      </pc:sldChg>
      <pc:sldChg chg="addSp delSp modSp add ord">
        <pc:chgData name="" userId="f17d6dfe80ae1ef6" providerId="LiveId" clId="{237E95AB-E80E-4D85-90E3-13F16A42BE03}" dt="2022-06-19T15:15:59.537" v="1453" actId="20577"/>
        <pc:sldMkLst>
          <pc:docMk/>
          <pc:sldMk cId="1990677530" sldId="308"/>
        </pc:sldMkLst>
        <pc:spChg chg="add mod">
          <ac:chgData name="" userId="f17d6dfe80ae1ef6" providerId="LiveId" clId="{237E95AB-E80E-4D85-90E3-13F16A42BE03}" dt="2022-06-19T15:15:59.537" v="1453" actId="20577"/>
          <ac:spMkLst>
            <pc:docMk/>
            <pc:sldMk cId="1990677530" sldId="308"/>
            <ac:spMk id="2" creationId="{755FE0F2-9996-4913-97DF-D5607BED5672}"/>
          </ac:spMkLst>
        </pc:spChg>
        <pc:spChg chg="add del mod">
          <ac:chgData name="" userId="f17d6dfe80ae1ef6" providerId="LiveId" clId="{237E95AB-E80E-4D85-90E3-13F16A42BE03}" dt="2022-06-19T15:08:28.096" v="856"/>
          <ac:spMkLst>
            <pc:docMk/>
            <pc:sldMk cId="1990677530" sldId="308"/>
            <ac:spMk id="3" creationId="{769AF387-383B-4B32-974C-3A2372ED4938}"/>
          </ac:spMkLst>
        </pc:spChg>
        <pc:spChg chg="mod">
          <ac:chgData name="" userId="f17d6dfe80ae1ef6" providerId="LiveId" clId="{237E95AB-E80E-4D85-90E3-13F16A42BE03}" dt="2022-06-19T15:03:10.555" v="398" actId="20577"/>
          <ac:spMkLst>
            <pc:docMk/>
            <pc:sldMk cId="1990677530" sldId="308"/>
            <ac:spMk id="4" creationId="{00000000-0000-0000-0000-000000000000}"/>
          </ac:spMkLst>
        </pc:spChg>
        <pc:spChg chg="del">
          <ac:chgData name="" userId="f17d6dfe80ae1ef6" providerId="LiveId" clId="{237E95AB-E80E-4D85-90E3-13F16A42BE03}" dt="2022-06-19T15:03:25.568" v="399"/>
          <ac:spMkLst>
            <pc:docMk/>
            <pc:sldMk cId="1990677530" sldId="308"/>
            <ac:spMk id="5" creationId="{6BA24BA3-37E9-4794-B22A-2F51233BBD68}"/>
          </ac:spMkLst>
        </pc:spChg>
        <pc:spChg chg="del">
          <ac:chgData name="" userId="f17d6dfe80ae1ef6" providerId="LiveId" clId="{237E95AB-E80E-4D85-90E3-13F16A42BE03}" dt="2022-06-19T15:03:27.863" v="400"/>
          <ac:spMkLst>
            <pc:docMk/>
            <pc:sldMk cId="1990677530" sldId="308"/>
            <ac:spMk id="6" creationId="{69A5DE45-B20B-4AC1-980D-356AB179CE00}"/>
          </ac:spMkLst>
        </pc:spChg>
        <pc:spChg chg="add mod">
          <ac:chgData name="" userId="f17d6dfe80ae1ef6" providerId="LiveId" clId="{237E95AB-E80E-4D85-90E3-13F16A42BE03}" dt="2022-06-19T15:13:41.383" v="1250" actId="14100"/>
          <ac:spMkLst>
            <pc:docMk/>
            <pc:sldMk cId="1990677530" sldId="308"/>
            <ac:spMk id="10" creationId="{9A1C9C68-A523-4107-B862-D4339CA4AE86}"/>
          </ac:spMkLst>
        </pc:spChg>
        <pc:picChg chg="add mod">
          <ac:chgData name="" userId="f17d6dfe80ae1ef6" providerId="LiveId" clId="{237E95AB-E80E-4D85-90E3-13F16A42BE03}" dt="2022-06-19T15:08:39.326" v="859" actId="1076"/>
          <ac:picMkLst>
            <pc:docMk/>
            <pc:sldMk cId="1990677530" sldId="308"/>
            <ac:picMk id="7" creationId="{1657A404-0E0C-4F8E-87FF-9261A522735C}"/>
          </ac:picMkLst>
        </pc:picChg>
        <pc:picChg chg="add del mod">
          <ac:chgData name="" userId="f17d6dfe80ae1ef6" providerId="LiveId" clId="{237E95AB-E80E-4D85-90E3-13F16A42BE03}" dt="2022-06-19T15:09:11.875" v="863"/>
          <ac:picMkLst>
            <pc:docMk/>
            <pc:sldMk cId="1990677530" sldId="308"/>
            <ac:picMk id="8" creationId="{075CEAFD-B688-46BE-B34F-EF0F8FF84F0A}"/>
          </ac:picMkLst>
        </pc:picChg>
        <pc:picChg chg="add mod">
          <ac:chgData name="" userId="f17d6dfe80ae1ef6" providerId="LiveId" clId="{237E95AB-E80E-4D85-90E3-13F16A42BE03}" dt="2022-06-19T15:12:22.082" v="1109" actId="1076"/>
          <ac:picMkLst>
            <pc:docMk/>
            <pc:sldMk cId="1990677530" sldId="308"/>
            <ac:picMk id="9" creationId="{0E4F8888-00F4-4161-A0EE-238E95E78E5A}"/>
          </ac:picMkLst>
        </pc:picChg>
      </pc:sldChg>
      <pc:sldChg chg="add del">
        <pc:chgData name="" userId="f17d6dfe80ae1ef6" providerId="LiveId" clId="{237E95AB-E80E-4D85-90E3-13F16A42BE03}" dt="2022-06-19T15:02:53.343" v="350" actId="2696"/>
        <pc:sldMkLst>
          <pc:docMk/>
          <pc:sldMk cId="3799171288" sldId="308"/>
        </pc:sldMkLst>
      </pc:sldChg>
      <pc:sldChg chg="addSp delSp modSp add">
        <pc:chgData name="" userId="f17d6dfe80ae1ef6" providerId="LiveId" clId="{237E95AB-E80E-4D85-90E3-13F16A42BE03}" dt="2022-06-20T13:57:34.918" v="2079" actId="20577"/>
        <pc:sldMkLst>
          <pc:docMk/>
          <pc:sldMk cId="61073169" sldId="309"/>
        </pc:sldMkLst>
        <pc:spChg chg="del">
          <ac:chgData name="" userId="f17d6dfe80ae1ef6" providerId="LiveId" clId="{237E95AB-E80E-4D85-90E3-13F16A42BE03}" dt="2022-06-19T15:13:56.246" v="1252"/>
          <ac:spMkLst>
            <pc:docMk/>
            <pc:sldMk cId="61073169" sldId="309"/>
            <ac:spMk id="2" creationId="{755FE0F2-9996-4913-97DF-D5607BED5672}"/>
          </ac:spMkLst>
        </pc:spChg>
        <pc:spChg chg="add del mod">
          <ac:chgData name="" userId="f17d6dfe80ae1ef6" providerId="LiveId" clId="{237E95AB-E80E-4D85-90E3-13F16A42BE03}" dt="2022-06-19T15:14:14.938" v="1257"/>
          <ac:spMkLst>
            <pc:docMk/>
            <pc:sldMk cId="61073169" sldId="309"/>
            <ac:spMk id="3" creationId="{CDAF6134-1F5E-4A29-AB34-4895BD197748}"/>
          </ac:spMkLst>
        </pc:spChg>
        <pc:spChg chg="add del mod">
          <ac:chgData name="" userId="f17d6dfe80ae1ef6" providerId="LiveId" clId="{237E95AB-E80E-4D85-90E3-13F16A42BE03}" dt="2022-06-19T15:14:05.714" v="1254"/>
          <ac:spMkLst>
            <pc:docMk/>
            <pc:sldMk cId="61073169" sldId="309"/>
            <ac:spMk id="5" creationId="{11D54772-0D41-4469-9BCE-82C1DCDF8158}"/>
          </ac:spMkLst>
        </pc:spChg>
        <pc:spChg chg="add mod">
          <ac:chgData name="" userId="f17d6dfe80ae1ef6" providerId="LiveId" clId="{237E95AB-E80E-4D85-90E3-13F16A42BE03}" dt="2022-06-20T13:57:34.918" v="2079" actId="20577"/>
          <ac:spMkLst>
            <pc:docMk/>
            <pc:sldMk cId="61073169" sldId="309"/>
            <ac:spMk id="6" creationId="{05094F0D-6A72-485C-8B9E-72C9AFB4BF39}"/>
          </ac:spMkLst>
        </pc:spChg>
        <pc:spChg chg="add del mod">
          <ac:chgData name="" userId="f17d6dfe80ae1ef6" providerId="LiveId" clId="{237E95AB-E80E-4D85-90E3-13F16A42BE03}" dt="2022-06-19T15:15:09.807" v="1326"/>
          <ac:spMkLst>
            <pc:docMk/>
            <pc:sldMk cId="61073169" sldId="309"/>
            <ac:spMk id="8" creationId="{3203782A-E052-4976-A426-9D074166139A}"/>
          </ac:spMkLst>
        </pc:spChg>
        <pc:spChg chg="del">
          <ac:chgData name="" userId="f17d6dfe80ae1ef6" providerId="LiveId" clId="{237E95AB-E80E-4D85-90E3-13F16A42BE03}" dt="2022-06-19T15:14:09.990" v="1256"/>
          <ac:spMkLst>
            <pc:docMk/>
            <pc:sldMk cId="61073169" sldId="309"/>
            <ac:spMk id="10" creationId="{9A1C9C68-A523-4107-B862-D4339CA4AE86}"/>
          </ac:spMkLst>
        </pc:spChg>
        <pc:picChg chg="del">
          <ac:chgData name="" userId="f17d6dfe80ae1ef6" providerId="LiveId" clId="{237E95AB-E80E-4D85-90E3-13F16A42BE03}" dt="2022-06-19T15:13:58.646" v="1253"/>
          <ac:picMkLst>
            <pc:docMk/>
            <pc:sldMk cId="61073169" sldId="309"/>
            <ac:picMk id="7" creationId="{1657A404-0E0C-4F8E-87FF-9261A522735C}"/>
          </ac:picMkLst>
        </pc:picChg>
        <pc:picChg chg="del">
          <ac:chgData name="" userId="f17d6dfe80ae1ef6" providerId="LiveId" clId="{237E95AB-E80E-4D85-90E3-13F16A42BE03}" dt="2022-06-19T15:14:07.731" v="1255"/>
          <ac:picMkLst>
            <pc:docMk/>
            <pc:sldMk cId="61073169" sldId="309"/>
            <ac:picMk id="9" creationId="{0E4F8888-00F4-4161-A0EE-238E95E78E5A}"/>
          </ac:picMkLst>
        </pc:picChg>
        <pc:picChg chg="add mod">
          <ac:chgData name="" userId="f17d6dfe80ae1ef6" providerId="LiveId" clId="{237E95AB-E80E-4D85-90E3-13F16A42BE03}" dt="2022-06-20T13:19:42.071" v="2015" actId="1076"/>
          <ac:picMkLst>
            <pc:docMk/>
            <pc:sldMk cId="61073169" sldId="309"/>
            <ac:picMk id="11" creationId="{86D6310F-D2EA-4A9F-A577-58391CCD4B12}"/>
          </ac:picMkLst>
        </pc:picChg>
      </pc:sldChg>
      <pc:sldChg chg="addSp delSp modSp add">
        <pc:chgData name="" userId="f17d6dfe80ae1ef6" providerId="LiveId" clId="{237E95AB-E80E-4D85-90E3-13F16A42BE03}" dt="2022-06-19T15:35:25.671" v="1887" actId="1076"/>
        <pc:sldMkLst>
          <pc:docMk/>
          <pc:sldMk cId="4192408045" sldId="310"/>
        </pc:sldMkLst>
        <pc:spChg chg="add del mod">
          <ac:chgData name="" userId="f17d6dfe80ae1ef6" providerId="LiveId" clId="{237E95AB-E80E-4D85-90E3-13F16A42BE03}" dt="2022-06-19T15:23:19.670" v="1798"/>
          <ac:spMkLst>
            <pc:docMk/>
            <pc:sldMk cId="4192408045" sldId="310"/>
            <ac:spMk id="2" creationId="{77CCF35F-1592-417C-B864-9A071B3AB039}"/>
          </ac:spMkLst>
        </pc:spChg>
        <pc:spChg chg="add mod">
          <ac:chgData name="" userId="f17d6dfe80ae1ef6" providerId="LiveId" clId="{237E95AB-E80E-4D85-90E3-13F16A42BE03}" dt="2022-06-19T15:22:04.894" v="1797" actId="20577"/>
          <ac:spMkLst>
            <pc:docMk/>
            <pc:sldMk cId="4192408045" sldId="310"/>
            <ac:spMk id="3" creationId="{52497EA5-A7D2-4BA4-8C4D-16ABA264A382}"/>
          </ac:spMkLst>
        </pc:spChg>
        <pc:spChg chg="del">
          <ac:chgData name="" userId="f17d6dfe80ae1ef6" providerId="LiveId" clId="{237E95AB-E80E-4D85-90E3-13F16A42BE03}" dt="2022-06-19T15:19:03.654" v="1465"/>
          <ac:spMkLst>
            <pc:docMk/>
            <pc:sldMk cId="4192408045" sldId="310"/>
            <ac:spMk id="6" creationId="{05094F0D-6A72-485C-8B9E-72C9AFB4BF39}"/>
          </ac:spMkLst>
        </pc:spChg>
        <pc:spChg chg="add del mod">
          <ac:chgData name="" userId="f17d6dfe80ae1ef6" providerId="LiveId" clId="{237E95AB-E80E-4D85-90E3-13F16A42BE03}" dt="2022-06-19T15:26:40.562" v="1809"/>
          <ac:spMkLst>
            <pc:docMk/>
            <pc:sldMk cId="4192408045" sldId="310"/>
            <ac:spMk id="8" creationId="{A3553FA9-E4AF-4CB9-90D4-E0BA4F12C6CA}"/>
          </ac:spMkLst>
        </pc:spChg>
        <pc:picChg chg="add del mod">
          <ac:chgData name="" userId="f17d6dfe80ae1ef6" providerId="LiveId" clId="{237E95AB-E80E-4D85-90E3-13F16A42BE03}" dt="2022-06-19T15:25:26.221" v="1808"/>
          <ac:picMkLst>
            <pc:docMk/>
            <pc:sldMk cId="4192408045" sldId="310"/>
            <ac:picMk id="5" creationId="{D1B43AA2-C228-4B9D-8B1D-2CDFD0E1F6D8}"/>
          </ac:picMkLst>
        </pc:picChg>
        <pc:picChg chg="add del mod">
          <ac:chgData name="" userId="f17d6dfe80ae1ef6" providerId="LiveId" clId="{237E95AB-E80E-4D85-90E3-13F16A42BE03}" dt="2022-06-19T15:25:10.468" v="1807"/>
          <ac:picMkLst>
            <pc:docMk/>
            <pc:sldMk cId="4192408045" sldId="310"/>
            <ac:picMk id="7" creationId="{D7D308B2-DAEF-40E3-A149-CA13723C0BDC}"/>
          </ac:picMkLst>
        </pc:picChg>
        <pc:picChg chg="add mod">
          <ac:chgData name="" userId="f17d6dfe80ae1ef6" providerId="LiveId" clId="{237E95AB-E80E-4D85-90E3-13F16A42BE03}" dt="2022-06-19T15:26:45.631" v="1812" actId="1076"/>
          <ac:picMkLst>
            <pc:docMk/>
            <pc:sldMk cId="4192408045" sldId="310"/>
            <ac:picMk id="9" creationId="{8A879666-5C4D-499A-8A89-00C327ED7228}"/>
          </ac:picMkLst>
        </pc:picChg>
        <pc:picChg chg="add mod">
          <ac:chgData name="" userId="f17d6dfe80ae1ef6" providerId="LiveId" clId="{237E95AB-E80E-4D85-90E3-13F16A42BE03}" dt="2022-06-19T15:28:48.010" v="1824" actId="1076"/>
          <ac:picMkLst>
            <pc:docMk/>
            <pc:sldMk cId="4192408045" sldId="310"/>
            <ac:picMk id="10" creationId="{43BCEFA4-EA5B-4142-BF08-65674E53D2D9}"/>
          </ac:picMkLst>
        </pc:picChg>
        <pc:picChg chg="del">
          <ac:chgData name="" userId="f17d6dfe80ae1ef6" providerId="LiveId" clId="{237E95AB-E80E-4D85-90E3-13F16A42BE03}" dt="2022-06-19T15:19:01.455" v="1464"/>
          <ac:picMkLst>
            <pc:docMk/>
            <pc:sldMk cId="4192408045" sldId="310"/>
            <ac:picMk id="11" creationId="{86D6310F-D2EA-4A9F-A577-58391CCD4B12}"/>
          </ac:picMkLst>
        </pc:picChg>
        <pc:picChg chg="add mod">
          <ac:chgData name="" userId="f17d6dfe80ae1ef6" providerId="LiveId" clId="{237E95AB-E80E-4D85-90E3-13F16A42BE03}" dt="2022-06-19T15:28:45.248" v="1823" actId="1076"/>
          <ac:picMkLst>
            <pc:docMk/>
            <pc:sldMk cId="4192408045" sldId="310"/>
            <ac:picMk id="12" creationId="{09A78876-3EBA-4AD4-9E3E-AAF6A2084788}"/>
          </ac:picMkLst>
        </pc:picChg>
        <pc:picChg chg="add mod">
          <ac:chgData name="" userId="f17d6dfe80ae1ef6" providerId="LiveId" clId="{237E95AB-E80E-4D85-90E3-13F16A42BE03}" dt="2022-06-19T15:29:35.535" v="1832" actId="1076"/>
          <ac:picMkLst>
            <pc:docMk/>
            <pc:sldMk cId="4192408045" sldId="310"/>
            <ac:picMk id="13" creationId="{5C34403D-219F-4157-92B0-2AF560BF61F1}"/>
          </ac:picMkLst>
        </pc:picChg>
        <pc:picChg chg="add mod">
          <ac:chgData name="" userId="f17d6dfe80ae1ef6" providerId="LiveId" clId="{237E95AB-E80E-4D85-90E3-13F16A42BE03}" dt="2022-06-19T15:35:25.671" v="1887" actId="1076"/>
          <ac:picMkLst>
            <pc:docMk/>
            <pc:sldMk cId="4192408045" sldId="310"/>
            <ac:picMk id="14" creationId="{30CD4D11-C9A3-4274-80C8-0A6675916F29}"/>
          </ac:picMkLst>
        </pc:picChg>
      </pc:sldChg>
      <pc:sldChg chg="addSp delSp modSp add">
        <pc:chgData name="" userId="f17d6dfe80ae1ef6" providerId="LiveId" clId="{237E95AB-E80E-4D85-90E3-13F16A42BE03}" dt="2022-06-20T13:20:08.559" v="2019" actId="1076"/>
        <pc:sldMkLst>
          <pc:docMk/>
          <pc:sldMk cId="2490704702" sldId="311"/>
        </pc:sldMkLst>
        <pc:spChg chg="add del mod">
          <ac:chgData name="" userId="f17d6dfe80ae1ef6" providerId="LiveId" clId="{237E95AB-E80E-4D85-90E3-13F16A42BE03}" dt="2022-06-19T15:30:13.229" v="1840"/>
          <ac:spMkLst>
            <pc:docMk/>
            <pc:sldMk cId="2490704702" sldId="311"/>
            <ac:spMk id="2" creationId="{645D22E5-3CB1-460D-BC07-C187FD4C0EA5}"/>
          </ac:spMkLst>
        </pc:spChg>
        <pc:spChg chg="del">
          <ac:chgData name="" userId="f17d6dfe80ae1ef6" providerId="LiveId" clId="{237E95AB-E80E-4D85-90E3-13F16A42BE03}" dt="2022-06-19T15:30:00.789" v="1834"/>
          <ac:spMkLst>
            <pc:docMk/>
            <pc:sldMk cId="2490704702" sldId="311"/>
            <ac:spMk id="3" creationId="{52497EA5-A7D2-4BA4-8C4D-16ABA264A382}"/>
          </ac:spMkLst>
        </pc:spChg>
        <pc:spChg chg="add del mod">
          <ac:chgData name="" userId="f17d6dfe80ae1ef6" providerId="LiveId" clId="{237E95AB-E80E-4D85-90E3-13F16A42BE03}" dt="2022-06-19T15:30:05.844" v="1836"/>
          <ac:spMkLst>
            <pc:docMk/>
            <pc:sldMk cId="2490704702" sldId="311"/>
            <ac:spMk id="5" creationId="{C1263556-EFCA-4BFF-8D16-65527E3D4758}"/>
          </ac:spMkLst>
        </pc:spChg>
        <pc:picChg chg="add del mod">
          <ac:chgData name="" userId="f17d6dfe80ae1ef6" providerId="LiveId" clId="{237E95AB-E80E-4D85-90E3-13F16A42BE03}" dt="2022-06-19T15:31:55.148" v="1854"/>
          <ac:picMkLst>
            <pc:docMk/>
            <pc:sldMk cId="2490704702" sldId="311"/>
            <ac:picMk id="6" creationId="{28EB0551-A6D3-4729-8789-5A766A98AACC}"/>
          </ac:picMkLst>
        </pc:picChg>
        <pc:picChg chg="add del mod">
          <ac:chgData name="" userId="f17d6dfe80ae1ef6" providerId="LiveId" clId="{237E95AB-E80E-4D85-90E3-13F16A42BE03}" dt="2022-06-19T15:31:53.230" v="1853"/>
          <ac:picMkLst>
            <pc:docMk/>
            <pc:sldMk cId="2490704702" sldId="311"/>
            <ac:picMk id="7" creationId="{C211761A-09EA-4511-AF92-4097947A5262}"/>
          </ac:picMkLst>
        </pc:picChg>
        <pc:picChg chg="add mod">
          <ac:chgData name="" userId="f17d6dfe80ae1ef6" providerId="LiveId" clId="{237E95AB-E80E-4D85-90E3-13F16A42BE03}" dt="2022-06-20T13:20:08.559" v="2019" actId="1076"/>
          <ac:picMkLst>
            <pc:docMk/>
            <pc:sldMk cId="2490704702" sldId="311"/>
            <ac:picMk id="8" creationId="{039FCB9F-143F-43A8-AE81-7E624C8F020E}"/>
          </ac:picMkLst>
        </pc:picChg>
        <pc:picChg chg="del">
          <ac:chgData name="" userId="f17d6dfe80ae1ef6" providerId="LiveId" clId="{237E95AB-E80E-4D85-90E3-13F16A42BE03}" dt="2022-06-19T15:30:03.240" v="1835"/>
          <ac:picMkLst>
            <pc:docMk/>
            <pc:sldMk cId="2490704702" sldId="311"/>
            <ac:picMk id="9" creationId="{8A879666-5C4D-499A-8A89-00C327ED7228}"/>
          </ac:picMkLst>
        </pc:picChg>
        <pc:picChg chg="del">
          <ac:chgData name="" userId="f17d6dfe80ae1ef6" providerId="LiveId" clId="{237E95AB-E80E-4D85-90E3-13F16A42BE03}" dt="2022-06-19T15:30:08.046" v="1837"/>
          <ac:picMkLst>
            <pc:docMk/>
            <pc:sldMk cId="2490704702" sldId="311"/>
            <ac:picMk id="10" creationId="{43BCEFA4-EA5B-4142-BF08-65674E53D2D9}"/>
          </ac:picMkLst>
        </pc:picChg>
        <pc:picChg chg="add mod">
          <ac:chgData name="" userId="f17d6dfe80ae1ef6" providerId="LiveId" clId="{237E95AB-E80E-4D85-90E3-13F16A42BE03}" dt="2022-06-20T13:20:02.361" v="2017" actId="1076"/>
          <ac:picMkLst>
            <pc:docMk/>
            <pc:sldMk cId="2490704702" sldId="311"/>
            <ac:picMk id="11" creationId="{83E6B86F-BAD1-4380-8C18-4512AF2B9691}"/>
          </ac:picMkLst>
        </pc:picChg>
        <pc:picChg chg="del">
          <ac:chgData name="" userId="f17d6dfe80ae1ef6" providerId="LiveId" clId="{237E95AB-E80E-4D85-90E3-13F16A42BE03}" dt="2022-06-19T15:30:10.030" v="1838"/>
          <ac:picMkLst>
            <pc:docMk/>
            <pc:sldMk cId="2490704702" sldId="311"/>
            <ac:picMk id="12" creationId="{09A78876-3EBA-4AD4-9E3E-AAF6A2084788}"/>
          </ac:picMkLst>
        </pc:picChg>
        <pc:picChg chg="del">
          <ac:chgData name="" userId="f17d6dfe80ae1ef6" providerId="LiveId" clId="{237E95AB-E80E-4D85-90E3-13F16A42BE03}" dt="2022-06-19T15:30:11.495" v="1839"/>
          <ac:picMkLst>
            <pc:docMk/>
            <pc:sldMk cId="2490704702" sldId="311"/>
            <ac:picMk id="13" creationId="{5C34403D-219F-4157-92B0-2AF560BF61F1}"/>
          </ac:picMkLst>
        </pc:picChg>
        <pc:picChg chg="add del mod">
          <ac:chgData name="" userId="f17d6dfe80ae1ef6" providerId="LiveId" clId="{237E95AB-E80E-4D85-90E3-13F16A42BE03}" dt="2022-06-19T15:35:14.700" v="1883"/>
          <ac:picMkLst>
            <pc:docMk/>
            <pc:sldMk cId="2490704702" sldId="311"/>
            <ac:picMk id="14" creationId="{7D08EFCB-AA48-4A51-B7A4-AA06B18A0FEC}"/>
          </ac:picMkLst>
        </pc:picChg>
      </pc:sldChg>
      <pc:sldChg chg="addSp delSp modSp add ord">
        <pc:chgData name="" userId="f17d6dfe80ae1ef6" providerId="LiveId" clId="{237E95AB-E80E-4D85-90E3-13F16A42BE03}" dt="2022-06-20T14:55:55.015" v="3554"/>
        <pc:sldMkLst>
          <pc:docMk/>
          <pc:sldMk cId="3588618705" sldId="312"/>
        </pc:sldMkLst>
        <pc:spChg chg="add del mod">
          <ac:chgData name="" userId="f17d6dfe80ae1ef6" providerId="LiveId" clId="{237E95AB-E80E-4D85-90E3-13F16A42BE03}" dt="2022-06-20T13:58:23.376" v="2140"/>
          <ac:spMkLst>
            <pc:docMk/>
            <pc:sldMk cId="3588618705" sldId="312"/>
            <ac:spMk id="2" creationId="{0D5EB28C-3FF5-4662-8D69-5B00DBB7E209}"/>
          </ac:spMkLst>
        </pc:spChg>
        <pc:spChg chg="add mod">
          <ac:chgData name="" userId="f17d6dfe80ae1ef6" providerId="LiveId" clId="{237E95AB-E80E-4D85-90E3-13F16A42BE03}" dt="2022-06-20T14:00:58.035" v="2566" actId="20577"/>
          <ac:spMkLst>
            <pc:docMk/>
            <pc:sldMk cId="3588618705" sldId="312"/>
            <ac:spMk id="3" creationId="{5F99A71A-6551-4690-9A1A-F118534F5A0F}"/>
          </ac:spMkLst>
        </pc:spChg>
        <pc:spChg chg="mod">
          <ac:chgData name="" userId="f17d6dfe80ae1ef6" providerId="LiveId" clId="{237E95AB-E80E-4D85-90E3-13F16A42BE03}" dt="2022-06-19T15:40:00.589" v="1952" actId="20577"/>
          <ac:spMkLst>
            <pc:docMk/>
            <pc:sldMk cId="3588618705" sldId="312"/>
            <ac:spMk id="4" creationId="{00000000-0000-0000-0000-000000000000}"/>
          </ac:spMkLst>
        </pc:spChg>
        <pc:spChg chg="add del mod">
          <ac:chgData name="" userId="f17d6dfe80ae1ef6" providerId="LiveId" clId="{237E95AB-E80E-4D85-90E3-13F16A42BE03}" dt="2022-06-20T14:02:18.946" v="2567"/>
          <ac:spMkLst>
            <pc:docMk/>
            <pc:sldMk cId="3588618705" sldId="312"/>
            <ac:spMk id="5" creationId="{8E987E65-F1DE-4EED-9ADE-F77F54E1BC85}"/>
          </ac:spMkLst>
        </pc:spChg>
        <pc:picChg chg="add mod">
          <ac:chgData name="" userId="f17d6dfe80ae1ef6" providerId="LiveId" clId="{237E95AB-E80E-4D85-90E3-13F16A42BE03}" dt="2022-06-20T14:02:24.679" v="2570" actId="1076"/>
          <ac:picMkLst>
            <pc:docMk/>
            <pc:sldMk cId="3588618705" sldId="312"/>
            <ac:picMk id="6" creationId="{41957AAB-C3E2-4496-9A04-C079A4D11415}"/>
          </ac:picMkLst>
        </pc:picChg>
        <pc:picChg chg="add mod">
          <ac:chgData name="" userId="f17d6dfe80ae1ef6" providerId="LiveId" clId="{237E95AB-E80E-4D85-90E3-13F16A42BE03}" dt="2022-06-20T14:02:57.081" v="2575" actId="1076"/>
          <ac:picMkLst>
            <pc:docMk/>
            <pc:sldMk cId="3588618705" sldId="312"/>
            <ac:picMk id="7" creationId="{C2FC9E15-AEA2-452F-A1EA-D6467A28DC81}"/>
          </ac:picMkLst>
        </pc:picChg>
        <pc:picChg chg="del">
          <ac:chgData name="" userId="f17d6dfe80ae1ef6" providerId="LiveId" clId="{237E95AB-E80E-4D85-90E3-13F16A42BE03}" dt="2022-06-19T15:35:39.200" v="1889"/>
          <ac:picMkLst>
            <pc:docMk/>
            <pc:sldMk cId="3588618705" sldId="312"/>
            <ac:picMk id="8" creationId="{039FCB9F-143F-43A8-AE81-7E624C8F020E}"/>
          </ac:picMkLst>
        </pc:picChg>
        <pc:picChg chg="add mod">
          <ac:chgData name="" userId="f17d6dfe80ae1ef6" providerId="LiveId" clId="{237E95AB-E80E-4D85-90E3-13F16A42BE03}" dt="2022-06-20T14:04:09.809" v="2582" actId="14100"/>
          <ac:picMkLst>
            <pc:docMk/>
            <pc:sldMk cId="3588618705" sldId="312"/>
            <ac:picMk id="8" creationId="{A3B6CB42-C2C8-4EE9-B303-12DFABC82794}"/>
          </ac:picMkLst>
        </pc:picChg>
        <pc:picChg chg="add mod">
          <ac:chgData name="" userId="f17d6dfe80ae1ef6" providerId="LiveId" clId="{237E95AB-E80E-4D85-90E3-13F16A42BE03}" dt="2022-06-20T14:05:06.641" v="2586" actId="14100"/>
          <ac:picMkLst>
            <pc:docMk/>
            <pc:sldMk cId="3588618705" sldId="312"/>
            <ac:picMk id="9" creationId="{6515A086-5491-4955-9253-0EEFFA6D0569}"/>
          </ac:picMkLst>
        </pc:picChg>
        <pc:picChg chg="del">
          <ac:chgData name="" userId="f17d6dfe80ae1ef6" providerId="LiveId" clId="{237E95AB-E80E-4D85-90E3-13F16A42BE03}" dt="2022-06-19T15:35:41.067" v="1890"/>
          <ac:picMkLst>
            <pc:docMk/>
            <pc:sldMk cId="3588618705" sldId="312"/>
            <ac:picMk id="11" creationId="{83E6B86F-BAD1-4380-8C18-4512AF2B9691}"/>
          </ac:picMkLst>
        </pc:picChg>
      </pc:sldChg>
      <pc:sldChg chg="addSp delSp modSp add">
        <pc:chgData name="" userId="f17d6dfe80ae1ef6" providerId="LiveId" clId="{237E95AB-E80E-4D85-90E3-13F16A42BE03}" dt="2022-06-19T15:42:25.804" v="2014" actId="1036"/>
        <pc:sldMkLst>
          <pc:docMk/>
          <pc:sldMk cId="734714550" sldId="313"/>
        </pc:sldMkLst>
        <pc:spChg chg="add del mod">
          <ac:chgData name="" userId="f17d6dfe80ae1ef6" providerId="LiveId" clId="{237E95AB-E80E-4D85-90E3-13F16A42BE03}" dt="2022-06-19T15:40:34.031" v="1993"/>
          <ac:spMkLst>
            <pc:docMk/>
            <pc:sldMk cId="734714550" sldId="313"/>
            <ac:spMk id="2" creationId="{CFBB0A17-7BBD-4CC1-96B9-AAEAFD60FBB9}"/>
          </ac:spMkLst>
        </pc:spChg>
        <pc:spChg chg="del">
          <ac:chgData name="" userId="f17d6dfe80ae1ef6" providerId="LiveId" clId="{237E95AB-E80E-4D85-90E3-13F16A42BE03}" dt="2022-06-19T15:40:45.070" v="1998"/>
          <ac:spMkLst>
            <pc:docMk/>
            <pc:sldMk cId="734714550" sldId="313"/>
            <ac:spMk id="3" creationId="{5527FBA1-62B3-4731-BE77-CDAC811BDD56}"/>
          </ac:spMkLst>
        </pc:spChg>
        <pc:spChg chg="mod">
          <ac:chgData name="" userId="f17d6dfe80ae1ef6" providerId="LiveId" clId="{237E95AB-E80E-4D85-90E3-13F16A42BE03}" dt="2022-06-19T15:42:25.804" v="2014" actId="1036"/>
          <ac:spMkLst>
            <pc:docMk/>
            <pc:sldMk cId="734714550" sldId="313"/>
            <ac:spMk id="4" creationId="{00000000-0000-0000-0000-000000000000}"/>
          </ac:spMkLst>
        </pc:spChg>
        <pc:spChg chg="add del mod">
          <ac:chgData name="" userId="f17d6dfe80ae1ef6" providerId="LiveId" clId="{237E95AB-E80E-4D85-90E3-13F16A42BE03}" dt="2022-06-19T15:40:47.154" v="1999"/>
          <ac:spMkLst>
            <pc:docMk/>
            <pc:sldMk cId="734714550" sldId="313"/>
            <ac:spMk id="5" creationId="{9BB28493-CEE2-4F4D-AD9F-200DC8E0A970}"/>
          </ac:spMkLst>
        </pc:spChg>
        <pc:picChg chg="add mod">
          <ac:chgData name="" userId="f17d6dfe80ae1ef6" providerId="LiveId" clId="{237E95AB-E80E-4D85-90E3-13F16A42BE03}" dt="2022-06-19T15:42:21.363" v="2010" actId="14100"/>
          <ac:picMkLst>
            <pc:docMk/>
            <pc:sldMk cId="734714550" sldId="313"/>
            <ac:picMk id="6" creationId="{01C59763-1C16-4F3E-BF43-2EF18139C3B3}"/>
          </ac:picMkLst>
        </pc:picChg>
        <pc:picChg chg="del">
          <ac:chgData name="" userId="f17d6dfe80ae1ef6" providerId="LiveId" clId="{237E95AB-E80E-4D85-90E3-13F16A42BE03}" dt="2022-06-19T15:40:29.595" v="1992"/>
          <ac:picMkLst>
            <pc:docMk/>
            <pc:sldMk cId="734714550" sldId="313"/>
            <ac:picMk id="7" creationId="{356E3A96-88B9-4E01-BEF7-10EC675A4156}"/>
          </ac:picMkLst>
        </pc:picChg>
        <pc:picChg chg="del">
          <ac:chgData name="" userId="f17d6dfe80ae1ef6" providerId="LiveId" clId="{237E95AB-E80E-4D85-90E3-13F16A42BE03}" dt="2022-06-19T15:40:35.628" v="1994"/>
          <ac:picMkLst>
            <pc:docMk/>
            <pc:sldMk cId="734714550" sldId="313"/>
            <ac:picMk id="8" creationId="{F2E2BB4E-E96E-43F5-AD82-AE5D6B63F413}"/>
          </ac:picMkLst>
        </pc:picChg>
        <pc:picChg chg="del">
          <ac:chgData name="" userId="f17d6dfe80ae1ef6" providerId="LiveId" clId="{237E95AB-E80E-4D85-90E3-13F16A42BE03}" dt="2022-06-19T15:40:38.301" v="1995"/>
          <ac:picMkLst>
            <pc:docMk/>
            <pc:sldMk cId="734714550" sldId="313"/>
            <ac:picMk id="9" creationId="{1AEA3596-7472-48BF-B820-33839A3DC873}"/>
          </ac:picMkLst>
        </pc:picChg>
        <pc:picChg chg="del">
          <ac:chgData name="" userId="f17d6dfe80ae1ef6" providerId="LiveId" clId="{237E95AB-E80E-4D85-90E3-13F16A42BE03}" dt="2022-06-19T15:40:40.562" v="1996"/>
          <ac:picMkLst>
            <pc:docMk/>
            <pc:sldMk cId="734714550" sldId="313"/>
            <ac:picMk id="10" creationId="{4CD2DF18-8F3E-4AE1-B534-6F56C4C1019B}"/>
          </ac:picMkLst>
        </pc:picChg>
        <pc:picChg chg="del">
          <ac:chgData name="" userId="f17d6dfe80ae1ef6" providerId="LiveId" clId="{237E95AB-E80E-4D85-90E3-13F16A42BE03}" dt="2022-06-19T15:40:43.389" v="1997"/>
          <ac:picMkLst>
            <pc:docMk/>
            <pc:sldMk cId="734714550" sldId="313"/>
            <ac:picMk id="11" creationId="{5BA070FC-A813-4629-8FA8-D3D4525DDC19}"/>
          </ac:picMkLst>
        </pc:picChg>
        <pc:picChg chg="add mod">
          <ac:chgData name="" userId="f17d6dfe80ae1ef6" providerId="LiveId" clId="{237E95AB-E80E-4D85-90E3-13F16A42BE03}" dt="2022-06-19T15:42:13.425" v="2007" actId="1076"/>
          <ac:picMkLst>
            <pc:docMk/>
            <pc:sldMk cId="734714550" sldId="313"/>
            <ac:picMk id="12" creationId="{AB39E7FE-322F-405C-A5AF-680E66AEC79D}"/>
          </ac:picMkLst>
        </pc:picChg>
      </pc:sldChg>
      <pc:sldChg chg="addSp modSp add">
        <pc:chgData name="" userId="f17d6dfe80ae1ef6" providerId="LiveId" clId="{237E95AB-E80E-4D85-90E3-13F16A42BE03}" dt="2022-06-20T14:19:54.824" v="3096" actId="1076"/>
        <pc:sldMkLst>
          <pc:docMk/>
          <pc:sldMk cId="3698934256" sldId="314"/>
        </pc:sldMkLst>
        <pc:spChg chg="mod">
          <ac:chgData name="" userId="f17d6dfe80ae1ef6" providerId="LiveId" clId="{237E95AB-E80E-4D85-90E3-13F16A42BE03}" dt="2022-06-20T14:14:21.393" v="2692" actId="20577"/>
          <ac:spMkLst>
            <pc:docMk/>
            <pc:sldMk cId="3698934256" sldId="314"/>
            <ac:spMk id="4" creationId="{00000000-0000-0000-0000-000000000000}"/>
          </ac:spMkLst>
        </pc:spChg>
        <pc:spChg chg="add mod">
          <ac:chgData name="" userId="f17d6dfe80ae1ef6" providerId="LiveId" clId="{237E95AB-E80E-4D85-90E3-13F16A42BE03}" dt="2022-06-20T14:19:54.824" v="3096" actId="1076"/>
          <ac:spMkLst>
            <pc:docMk/>
            <pc:sldMk cId="3698934256" sldId="314"/>
            <ac:spMk id="7" creationId="{4EB75B76-5D2E-4089-A005-B4E212C752EC}"/>
          </ac:spMkLst>
        </pc:spChg>
        <pc:picChg chg="add mod">
          <ac:chgData name="" userId="f17d6dfe80ae1ef6" providerId="LiveId" clId="{237E95AB-E80E-4D85-90E3-13F16A42BE03}" dt="2022-06-20T14:12:07.952" v="2667" actId="14100"/>
          <ac:picMkLst>
            <pc:docMk/>
            <pc:sldMk cId="3698934256" sldId="314"/>
            <ac:picMk id="2" creationId="{E42A7319-F0C7-4911-BD77-1FF996C3F6C0}"/>
          </ac:picMkLst>
        </pc:picChg>
        <pc:picChg chg="add mod">
          <ac:chgData name="" userId="f17d6dfe80ae1ef6" providerId="LiveId" clId="{237E95AB-E80E-4D85-90E3-13F16A42BE03}" dt="2022-06-20T14:14:04.897" v="2682" actId="1076"/>
          <ac:picMkLst>
            <pc:docMk/>
            <pc:sldMk cId="3698934256" sldId="314"/>
            <ac:picMk id="3" creationId="{73A54B78-E459-4FB2-9AF7-E7513558A620}"/>
          </ac:picMkLst>
        </pc:picChg>
        <pc:picChg chg="add mod">
          <ac:chgData name="" userId="f17d6dfe80ae1ef6" providerId="LiveId" clId="{237E95AB-E80E-4D85-90E3-13F16A42BE03}" dt="2022-06-20T14:12:16.003" v="2668" actId="14100"/>
          <ac:picMkLst>
            <pc:docMk/>
            <pc:sldMk cId="3698934256" sldId="314"/>
            <ac:picMk id="5" creationId="{AD9E59BE-5E1F-4C50-BAB2-4A6B54FC85FE}"/>
          </ac:picMkLst>
        </pc:picChg>
        <pc:picChg chg="add mod">
          <ac:chgData name="" userId="f17d6dfe80ae1ef6" providerId="LiveId" clId="{237E95AB-E80E-4D85-90E3-13F16A42BE03}" dt="2022-06-20T14:13:52.540" v="2680" actId="14100"/>
          <ac:picMkLst>
            <pc:docMk/>
            <pc:sldMk cId="3698934256" sldId="314"/>
            <ac:picMk id="6" creationId="{9E298CC9-E932-4E31-B625-BEDA49323872}"/>
          </ac:picMkLst>
        </pc:picChg>
      </pc:sldChg>
      <pc:sldChg chg="addSp delSp modSp add">
        <pc:chgData name="" userId="f17d6dfe80ae1ef6" providerId="LiveId" clId="{237E95AB-E80E-4D85-90E3-13F16A42BE03}" dt="2022-06-20T14:23:20.342" v="3123" actId="1076"/>
        <pc:sldMkLst>
          <pc:docMk/>
          <pc:sldMk cId="4122182248" sldId="315"/>
        </pc:sldMkLst>
        <pc:spChg chg="mod">
          <ac:chgData name="" userId="f17d6dfe80ae1ef6" providerId="LiveId" clId="{237E95AB-E80E-4D85-90E3-13F16A42BE03}" dt="2022-06-20T14:23:09.966" v="3122" actId="20577"/>
          <ac:spMkLst>
            <pc:docMk/>
            <pc:sldMk cId="4122182248" sldId="315"/>
            <ac:spMk id="4" creationId="{00000000-0000-0000-0000-000000000000}"/>
          </ac:spMkLst>
        </pc:spChg>
        <pc:spChg chg="mod">
          <ac:chgData name="" userId="f17d6dfe80ae1ef6" providerId="LiveId" clId="{237E95AB-E80E-4D85-90E3-13F16A42BE03}" dt="2022-06-20T14:23:20.342" v="3123" actId="1076"/>
          <ac:spMkLst>
            <pc:docMk/>
            <pc:sldMk cId="4122182248" sldId="315"/>
            <ac:spMk id="7" creationId="{4EB75B76-5D2E-4089-A005-B4E212C752EC}"/>
          </ac:spMkLst>
        </pc:spChg>
        <pc:picChg chg="del">
          <ac:chgData name="" userId="f17d6dfe80ae1ef6" providerId="LiveId" clId="{237E95AB-E80E-4D85-90E3-13F16A42BE03}" dt="2022-06-20T14:20:10.911" v="3098"/>
          <ac:picMkLst>
            <pc:docMk/>
            <pc:sldMk cId="4122182248" sldId="315"/>
            <ac:picMk id="2" creationId="{E42A7319-F0C7-4911-BD77-1FF996C3F6C0}"/>
          </ac:picMkLst>
        </pc:picChg>
        <pc:picChg chg="del">
          <ac:chgData name="" userId="f17d6dfe80ae1ef6" providerId="LiveId" clId="{237E95AB-E80E-4D85-90E3-13F16A42BE03}" dt="2022-06-20T14:20:12.765" v="3099"/>
          <ac:picMkLst>
            <pc:docMk/>
            <pc:sldMk cId="4122182248" sldId="315"/>
            <ac:picMk id="3" creationId="{73A54B78-E459-4FB2-9AF7-E7513558A620}"/>
          </ac:picMkLst>
        </pc:picChg>
        <pc:picChg chg="del">
          <ac:chgData name="" userId="f17d6dfe80ae1ef6" providerId="LiveId" clId="{237E95AB-E80E-4D85-90E3-13F16A42BE03}" dt="2022-06-20T14:20:14.742" v="3100"/>
          <ac:picMkLst>
            <pc:docMk/>
            <pc:sldMk cId="4122182248" sldId="315"/>
            <ac:picMk id="5" creationId="{AD9E59BE-5E1F-4C50-BAB2-4A6B54FC85FE}"/>
          </ac:picMkLst>
        </pc:picChg>
        <pc:picChg chg="del">
          <ac:chgData name="" userId="f17d6dfe80ae1ef6" providerId="LiveId" clId="{237E95AB-E80E-4D85-90E3-13F16A42BE03}" dt="2022-06-20T14:20:16.439" v="3101"/>
          <ac:picMkLst>
            <pc:docMk/>
            <pc:sldMk cId="4122182248" sldId="315"/>
            <ac:picMk id="6" creationId="{9E298CC9-E932-4E31-B625-BEDA49323872}"/>
          </ac:picMkLst>
        </pc:picChg>
        <pc:picChg chg="add mod">
          <ac:chgData name="" userId="f17d6dfe80ae1ef6" providerId="LiveId" clId="{237E95AB-E80E-4D85-90E3-13F16A42BE03}" dt="2022-06-20T14:22:20.393" v="3109" actId="14100"/>
          <ac:picMkLst>
            <pc:docMk/>
            <pc:sldMk cId="4122182248" sldId="315"/>
            <ac:picMk id="8" creationId="{5C1651C2-C530-47C9-8502-12D25749BF76}"/>
          </ac:picMkLst>
        </pc:picChg>
        <pc:picChg chg="add mod">
          <ac:chgData name="" userId="f17d6dfe80ae1ef6" providerId="LiveId" clId="{237E95AB-E80E-4D85-90E3-13F16A42BE03}" dt="2022-06-20T14:23:02.196" v="3115" actId="1076"/>
          <ac:picMkLst>
            <pc:docMk/>
            <pc:sldMk cId="4122182248" sldId="315"/>
            <ac:picMk id="9" creationId="{270A7919-BAFF-419E-ACC6-BB056277F216}"/>
          </ac:picMkLst>
        </pc:picChg>
      </pc:sldChg>
      <pc:sldChg chg="addSp delSp modSp add">
        <pc:chgData name="" userId="f17d6dfe80ae1ef6" providerId="LiveId" clId="{237E95AB-E80E-4D85-90E3-13F16A42BE03}" dt="2022-06-20T14:28:36.129" v="3193" actId="14100"/>
        <pc:sldMkLst>
          <pc:docMk/>
          <pc:sldMk cId="1010109017" sldId="316"/>
        </pc:sldMkLst>
        <pc:spChg chg="mod">
          <ac:chgData name="" userId="f17d6dfe80ae1ef6" providerId="LiveId" clId="{237E95AB-E80E-4D85-90E3-13F16A42BE03}" dt="2022-06-20T14:23:48.815" v="3156" actId="20577"/>
          <ac:spMkLst>
            <pc:docMk/>
            <pc:sldMk cId="1010109017" sldId="316"/>
            <ac:spMk id="4" creationId="{00000000-0000-0000-0000-000000000000}"/>
          </ac:spMkLst>
        </pc:spChg>
        <pc:spChg chg="add del">
          <ac:chgData name="" userId="f17d6dfe80ae1ef6" providerId="LiveId" clId="{237E95AB-E80E-4D85-90E3-13F16A42BE03}" dt="2022-06-20T14:23:57.668" v="3160"/>
          <ac:spMkLst>
            <pc:docMk/>
            <pc:sldMk cId="1010109017" sldId="316"/>
            <ac:spMk id="7" creationId="{4EB75B76-5D2E-4089-A005-B4E212C752EC}"/>
          </ac:spMkLst>
        </pc:spChg>
        <pc:picChg chg="add mod modCrop">
          <ac:chgData name="" userId="f17d6dfe80ae1ef6" providerId="LiveId" clId="{237E95AB-E80E-4D85-90E3-13F16A42BE03}" dt="2022-06-20T14:27:29.502" v="3185" actId="1076"/>
          <ac:picMkLst>
            <pc:docMk/>
            <pc:sldMk cId="1010109017" sldId="316"/>
            <ac:picMk id="2" creationId="{96344CFC-05B0-484C-B404-02C257C0FEBC}"/>
          </ac:picMkLst>
        </pc:picChg>
        <pc:picChg chg="add mod modCrop">
          <ac:chgData name="" userId="f17d6dfe80ae1ef6" providerId="LiveId" clId="{237E95AB-E80E-4D85-90E3-13F16A42BE03}" dt="2022-06-20T14:27:41.112" v="3187" actId="14100"/>
          <ac:picMkLst>
            <pc:docMk/>
            <pc:sldMk cId="1010109017" sldId="316"/>
            <ac:picMk id="3" creationId="{9C061D9D-424C-4CFF-999C-B25B131B1884}"/>
          </ac:picMkLst>
        </pc:picChg>
        <pc:picChg chg="add mod">
          <ac:chgData name="" userId="f17d6dfe80ae1ef6" providerId="LiveId" clId="{237E95AB-E80E-4D85-90E3-13F16A42BE03}" dt="2022-06-20T14:28:36.129" v="3193" actId="14100"/>
          <ac:picMkLst>
            <pc:docMk/>
            <pc:sldMk cId="1010109017" sldId="316"/>
            <ac:picMk id="5" creationId="{C7978F6C-7F71-4FAE-91F6-57F4F8E8969C}"/>
          </ac:picMkLst>
        </pc:picChg>
        <pc:picChg chg="del">
          <ac:chgData name="" userId="f17d6dfe80ae1ef6" providerId="LiveId" clId="{237E95AB-E80E-4D85-90E3-13F16A42BE03}" dt="2022-06-20T14:23:52.540" v="3157"/>
          <ac:picMkLst>
            <pc:docMk/>
            <pc:sldMk cId="1010109017" sldId="316"/>
            <ac:picMk id="8" creationId="{5C1651C2-C530-47C9-8502-12D25749BF76}"/>
          </ac:picMkLst>
        </pc:picChg>
        <pc:picChg chg="del">
          <ac:chgData name="" userId="f17d6dfe80ae1ef6" providerId="LiveId" clId="{237E95AB-E80E-4D85-90E3-13F16A42BE03}" dt="2022-06-20T14:23:54.207" v="3158"/>
          <ac:picMkLst>
            <pc:docMk/>
            <pc:sldMk cId="1010109017" sldId="316"/>
            <ac:picMk id="9" creationId="{270A7919-BAFF-419E-ACC6-BB056277F216}"/>
          </ac:picMkLst>
        </pc:picChg>
      </pc:sldChg>
      <pc:sldChg chg="addSp delSp modSp add del ord">
        <pc:chgData name="" userId="f17d6dfe80ae1ef6" providerId="LiveId" clId="{237E95AB-E80E-4D85-90E3-13F16A42BE03}" dt="2022-06-20T14:55:08.980" v="3551" actId="2696"/>
        <pc:sldMkLst>
          <pc:docMk/>
          <pc:sldMk cId="4273540483" sldId="317"/>
        </pc:sldMkLst>
        <pc:spChg chg="mod">
          <ac:chgData name="" userId="f17d6dfe80ae1ef6" providerId="LiveId" clId="{237E95AB-E80E-4D85-90E3-13F16A42BE03}" dt="2022-06-20T14:29:16.854" v="3228" actId="20577"/>
          <ac:spMkLst>
            <pc:docMk/>
            <pc:sldMk cId="4273540483" sldId="317"/>
            <ac:spMk id="4" creationId="{00000000-0000-0000-0000-000000000000}"/>
          </ac:spMkLst>
        </pc:spChg>
        <pc:spChg chg="del">
          <ac:chgData name="" userId="f17d6dfe80ae1ef6" providerId="LiveId" clId="{237E95AB-E80E-4D85-90E3-13F16A42BE03}" dt="2022-06-20T14:30:18.434" v="3234"/>
          <ac:spMkLst>
            <pc:docMk/>
            <pc:sldMk cId="4273540483" sldId="317"/>
            <ac:spMk id="7" creationId="{4EB75B76-5D2E-4089-A005-B4E212C752EC}"/>
          </ac:spMkLst>
        </pc:spChg>
        <pc:picChg chg="del">
          <ac:chgData name="" userId="f17d6dfe80ae1ef6" providerId="LiveId" clId="{237E95AB-E80E-4D85-90E3-13F16A42BE03}" dt="2022-06-20T14:29:00.445" v="3195"/>
          <ac:picMkLst>
            <pc:docMk/>
            <pc:sldMk cId="4273540483" sldId="317"/>
            <ac:picMk id="2" creationId="{96344CFC-05B0-484C-B404-02C257C0FEBC}"/>
          </ac:picMkLst>
        </pc:picChg>
        <pc:picChg chg="del">
          <ac:chgData name="" userId="f17d6dfe80ae1ef6" providerId="LiveId" clId="{237E95AB-E80E-4D85-90E3-13F16A42BE03}" dt="2022-06-20T14:29:01.988" v="3196"/>
          <ac:picMkLst>
            <pc:docMk/>
            <pc:sldMk cId="4273540483" sldId="317"/>
            <ac:picMk id="3" creationId="{9C061D9D-424C-4CFF-999C-B25B131B1884}"/>
          </ac:picMkLst>
        </pc:picChg>
        <pc:picChg chg="del">
          <ac:chgData name="" userId="f17d6dfe80ae1ef6" providerId="LiveId" clId="{237E95AB-E80E-4D85-90E3-13F16A42BE03}" dt="2022-06-20T14:29:05.292" v="3197"/>
          <ac:picMkLst>
            <pc:docMk/>
            <pc:sldMk cId="4273540483" sldId="317"/>
            <ac:picMk id="5" creationId="{C7978F6C-7F71-4FAE-91F6-57F4F8E8969C}"/>
          </ac:picMkLst>
        </pc:picChg>
        <pc:picChg chg="add mod">
          <ac:chgData name="" userId="f17d6dfe80ae1ef6" providerId="LiveId" clId="{237E95AB-E80E-4D85-90E3-13F16A42BE03}" dt="2022-06-20T14:30:28.822" v="3237" actId="1076"/>
          <ac:picMkLst>
            <pc:docMk/>
            <pc:sldMk cId="4273540483" sldId="317"/>
            <ac:picMk id="6" creationId="{DFCAECC2-4A64-47DC-90BB-FB17C1880665}"/>
          </ac:picMkLst>
        </pc:picChg>
      </pc:sldChg>
      <pc:sldChg chg="addSp delSp modSp add">
        <pc:chgData name="" userId="f17d6dfe80ae1ef6" providerId="LiveId" clId="{237E95AB-E80E-4D85-90E3-13F16A42BE03}" dt="2022-06-20T14:45:00.940" v="3435" actId="1076"/>
        <pc:sldMkLst>
          <pc:docMk/>
          <pc:sldMk cId="2879371477" sldId="318"/>
        </pc:sldMkLst>
        <pc:spChg chg="mod">
          <ac:chgData name="" userId="f17d6dfe80ae1ef6" providerId="LiveId" clId="{237E95AB-E80E-4D85-90E3-13F16A42BE03}" dt="2022-06-20T14:42:37.049" v="3389" actId="20577"/>
          <ac:spMkLst>
            <pc:docMk/>
            <pc:sldMk cId="2879371477" sldId="318"/>
            <ac:spMk id="4" creationId="{00000000-0000-0000-0000-000000000000}"/>
          </ac:spMkLst>
        </pc:spChg>
        <pc:spChg chg="add mod">
          <ac:chgData name="" userId="f17d6dfe80ae1ef6" providerId="LiveId" clId="{237E95AB-E80E-4D85-90E3-13F16A42BE03}" dt="2022-06-20T14:44:55.770" v="3433" actId="1076"/>
          <ac:spMkLst>
            <pc:docMk/>
            <pc:sldMk cId="2879371477" sldId="318"/>
            <ac:spMk id="8" creationId="{BDF01CDE-CC7D-4608-AC35-74E78B5E03BC}"/>
          </ac:spMkLst>
        </pc:spChg>
        <pc:spChg chg="add mod">
          <ac:chgData name="" userId="f17d6dfe80ae1ef6" providerId="LiveId" clId="{237E95AB-E80E-4D85-90E3-13F16A42BE03}" dt="2022-06-20T14:45:00.940" v="3435" actId="1076"/>
          <ac:spMkLst>
            <pc:docMk/>
            <pc:sldMk cId="2879371477" sldId="318"/>
            <ac:spMk id="11" creationId="{F6264D75-7CDB-4EE7-A65E-80DD46CF7438}"/>
          </ac:spMkLst>
        </pc:spChg>
        <pc:picChg chg="add mod">
          <ac:chgData name="" userId="f17d6dfe80ae1ef6" providerId="LiveId" clId="{237E95AB-E80E-4D85-90E3-13F16A42BE03}" dt="2022-06-20T14:39:33.337" v="3355" actId="1076"/>
          <ac:picMkLst>
            <pc:docMk/>
            <pc:sldMk cId="2879371477" sldId="318"/>
            <ac:picMk id="2" creationId="{7FCF6402-5D05-4F16-8FE5-AC419BB844FF}"/>
          </ac:picMkLst>
        </pc:picChg>
        <pc:picChg chg="add mod">
          <ac:chgData name="" userId="f17d6dfe80ae1ef6" providerId="LiveId" clId="{237E95AB-E80E-4D85-90E3-13F16A42BE03}" dt="2022-06-20T14:39:36.233" v="3356" actId="1076"/>
          <ac:picMkLst>
            <pc:docMk/>
            <pc:sldMk cId="2879371477" sldId="318"/>
            <ac:picMk id="3" creationId="{854629CB-F8ED-4EB0-988D-E00F6A03DC87}"/>
          </ac:picMkLst>
        </pc:picChg>
        <pc:picChg chg="add del mod">
          <ac:chgData name="" userId="f17d6dfe80ae1ef6" providerId="LiveId" clId="{237E95AB-E80E-4D85-90E3-13F16A42BE03}" dt="2022-06-20T14:41:24.473" v="3370" actId="478"/>
          <ac:picMkLst>
            <pc:docMk/>
            <pc:sldMk cId="2879371477" sldId="318"/>
            <ac:picMk id="5" creationId="{BF5C9542-FFBA-478F-AF8A-C8BA32758387}"/>
          </ac:picMkLst>
        </pc:picChg>
        <pc:picChg chg="del">
          <ac:chgData name="" userId="f17d6dfe80ae1ef6" providerId="LiveId" clId="{237E95AB-E80E-4D85-90E3-13F16A42BE03}" dt="2022-06-20T14:31:01.248" v="3239"/>
          <ac:picMkLst>
            <pc:docMk/>
            <pc:sldMk cId="2879371477" sldId="318"/>
            <ac:picMk id="6" creationId="{DFCAECC2-4A64-47DC-90BB-FB17C1880665}"/>
          </ac:picMkLst>
        </pc:picChg>
        <pc:picChg chg="add del mod">
          <ac:chgData name="" userId="f17d6dfe80ae1ef6" providerId="LiveId" clId="{237E95AB-E80E-4D85-90E3-13F16A42BE03}" dt="2022-06-20T14:41:25.571" v="3371" actId="478"/>
          <ac:picMkLst>
            <pc:docMk/>
            <pc:sldMk cId="2879371477" sldId="318"/>
            <ac:picMk id="7" creationId="{EE550EA6-5E4F-41D8-9504-FF5C67BCC874}"/>
          </ac:picMkLst>
        </pc:picChg>
        <pc:picChg chg="add mod">
          <ac:chgData name="" userId="f17d6dfe80ae1ef6" providerId="LiveId" clId="{237E95AB-E80E-4D85-90E3-13F16A42BE03}" dt="2022-06-20T14:41:44.113" v="3375" actId="1076"/>
          <ac:picMkLst>
            <pc:docMk/>
            <pc:sldMk cId="2879371477" sldId="318"/>
            <ac:picMk id="9" creationId="{4B1D1714-F70E-41AE-890F-61F2DF31B1F4}"/>
          </ac:picMkLst>
        </pc:picChg>
        <pc:picChg chg="add mod">
          <ac:chgData name="" userId="f17d6dfe80ae1ef6" providerId="LiveId" clId="{237E95AB-E80E-4D85-90E3-13F16A42BE03}" dt="2022-06-20T14:42:11.151" v="3378" actId="14100"/>
          <ac:picMkLst>
            <pc:docMk/>
            <pc:sldMk cId="2879371477" sldId="318"/>
            <ac:picMk id="10" creationId="{0F273E8F-E958-4690-9290-3089DC9A4350}"/>
          </ac:picMkLst>
        </pc:picChg>
      </pc:sldChg>
      <pc:sldChg chg="addSp delSp modSp add del">
        <pc:chgData name="" userId="f17d6dfe80ae1ef6" providerId="LiveId" clId="{237E95AB-E80E-4D85-90E3-13F16A42BE03}" dt="2022-06-20T14:42:26.872" v="3379" actId="2696"/>
        <pc:sldMkLst>
          <pc:docMk/>
          <pc:sldMk cId="304156711" sldId="319"/>
        </pc:sldMkLst>
        <pc:spChg chg="mod">
          <ac:chgData name="" userId="f17d6dfe80ae1ef6" providerId="LiveId" clId="{237E95AB-E80E-4D85-90E3-13F16A42BE03}" dt="2022-06-20T14:35:11.355" v="3314" actId="20577"/>
          <ac:spMkLst>
            <pc:docMk/>
            <pc:sldMk cId="304156711" sldId="319"/>
            <ac:spMk id="4" creationId="{00000000-0000-0000-0000-000000000000}"/>
          </ac:spMkLst>
        </pc:spChg>
        <pc:picChg chg="del mod">
          <ac:chgData name="" userId="f17d6dfe80ae1ef6" providerId="LiveId" clId="{237E95AB-E80E-4D85-90E3-13F16A42BE03}" dt="2022-06-20T14:35:14.388" v="3316"/>
          <ac:picMkLst>
            <pc:docMk/>
            <pc:sldMk cId="304156711" sldId="319"/>
            <ac:picMk id="2" creationId="{7FCF6402-5D05-4F16-8FE5-AC419BB844FF}"/>
          </ac:picMkLst>
        </pc:picChg>
        <pc:picChg chg="del">
          <ac:chgData name="" userId="f17d6dfe80ae1ef6" providerId="LiveId" clId="{237E95AB-E80E-4D85-90E3-13F16A42BE03}" dt="2022-06-20T14:35:15.902" v="3317"/>
          <ac:picMkLst>
            <pc:docMk/>
            <pc:sldMk cId="304156711" sldId="319"/>
            <ac:picMk id="3" creationId="{854629CB-F8ED-4EB0-988D-E00F6A03DC87}"/>
          </ac:picMkLst>
        </pc:picChg>
        <pc:picChg chg="del">
          <ac:chgData name="" userId="f17d6dfe80ae1ef6" providerId="LiveId" clId="{237E95AB-E80E-4D85-90E3-13F16A42BE03}" dt="2022-06-20T14:35:17.108" v="3318"/>
          <ac:picMkLst>
            <pc:docMk/>
            <pc:sldMk cId="304156711" sldId="319"/>
            <ac:picMk id="5" creationId="{BF5C9542-FFBA-478F-AF8A-C8BA32758387}"/>
          </ac:picMkLst>
        </pc:picChg>
        <pc:picChg chg="add mod">
          <ac:chgData name="" userId="f17d6dfe80ae1ef6" providerId="LiveId" clId="{237E95AB-E80E-4D85-90E3-13F16A42BE03}" dt="2022-06-20T14:35:48.244" v="3321" actId="1076"/>
          <ac:picMkLst>
            <pc:docMk/>
            <pc:sldMk cId="304156711" sldId="319"/>
            <ac:picMk id="6" creationId="{7059DAA9-48DD-4D64-834D-6BD62326C50E}"/>
          </ac:picMkLst>
        </pc:picChg>
        <pc:picChg chg="del">
          <ac:chgData name="" userId="f17d6dfe80ae1ef6" providerId="LiveId" clId="{237E95AB-E80E-4D85-90E3-13F16A42BE03}" dt="2022-06-20T14:35:19.391" v="3319"/>
          <ac:picMkLst>
            <pc:docMk/>
            <pc:sldMk cId="304156711" sldId="319"/>
            <ac:picMk id="7" creationId="{EE550EA6-5E4F-41D8-9504-FF5C67BCC874}"/>
          </ac:picMkLst>
        </pc:picChg>
        <pc:picChg chg="add mod">
          <ac:chgData name="" userId="f17d6dfe80ae1ef6" providerId="LiveId" clId="{237E95AB-E80E-4D85-90E3-13F16A42BE03}" dt="2022-06-20T14:36:10.018" v="3323" actId="1076"/>
          <ac:picMkLst>
            <pc:docMk/>
            <pc:sldMk cId="304156711" sldId="319"/>
            <ac:picMk id="8" creationId="{8B9BEFF7-FF79-4176-A4B4-610F13035AE5}"/>
          </ac:picMkLst>
        </pc:picChg>
        <pc:picChg chg="add mod">
          <ac:chgData name="" userId="f17d6dfe80ae1ef6" providerId="LiveId" clId="{237E95AB-E80E-4D85-90E3-13F16A42BE03}" dt="2022-06-20T14:36:31.057" v="3325" actId="1076"/>
          <ac:picMkLst>
            <pc:docMk/>
            <pc:sldMk cId="304156711" sldId="319"/>
            <ac:picMk id="9" creationId="{6D515535-B9A0-439B-96FD-57A3C679B1DE}"/>
          </ac:picMkLst>
        </pc:picChg>
        <pc:picChg chg="add mod">
          <ac:chgData name="" userId="f17d6dfe80ae1ef6" providerId="LiveId" clId="{237E95AB-E80E-4D85-90E3-13F16A42BE03}" dt="2022-06-20T14:36:47.787" v="3327" actId="1076"/>
          <ac:picMkLst>
            <pc:docMk/>
            <pc:sldMk cId="304156711" sldId="319"/>
            <ac:picMk id="10" creationId="{FBCB5BA9-F0DB-470B-B7A5-E2CD5D2CEB97}"/>
          </ac:picMkLst>
        </pc:picChg>
      </pc:sldChg>
      <pc:sldChg chg="addSp delSp modSp add">
        <pc:chgData name="" userId="f17d6dfe80ae1ef6" providerId="LiveId" clId="{237E95AB-E80E-4D85-90E3-13F16A42BE03}" dt="2022-06-20T14:47:27.250" v="3466" actId="1076"/>
        <pc:sldMkLst>
          <pc:docMk/>
          <pc:sldMk cId="1256171703" sldId="319"/>
        </pc:sldMkLst>
        <pc:spChg chg="mod">
          <ac:chgData name="" userId="f17d6dfe80ae1ef6" providerId="LiveId" clId="{237E95AB-E80E-4D85-90E3-13F16A42BE03}" dt="2022-06-20T14:45:19.140" v="3444" actId="20577"/>
          <ac:spMkLst>
            <pc:docMk/>
            <pc:sldMk cId="1256171703" sldId="319"/>
            <ac:spMk id="11" creationId="{F6264D75-7CDB-4EE7-A65E-80DD46CF7438}"/>
          </ac:spMkLst>
        </pc:spChg>
        <pc:picChg chg="del">
          <ac:chgData name="" userId="f17d6dfe80ae1ef6" providerId="LiveId" clId="{237E95AB-E80E-4D85-90E3-13F16A42BE03}" dt="2022-06-20T14:45:22.600" v="3445" actId="478"/>
          <ac:picMkLst>
            <pc:docMk/>
            <pc:sldMk cId="1256171703" sldId="319"/>
            <ac:picMk id="2" creationId="{7FCF6402-5D05-4F16-8FE5-AC419BB844FF}"/>
          </ac:picMkLst>
        </pc:picChg>
        <pc:picChg chg="del">
          <ac:chgData name="" userId="f17d6dfe80ae1ef6" providerId="LiveId" clId="{237E95AB-E80E-4D85-90E3-13F16A42BE03}" dt="2022-06-20T14:45:23.815" v="3447" actId="478"/>
          <ac:picMkLst>
            <pc:docMk/>
            <pc:sldMk cId="1256171703" sldId="319"/>
            <ac:picMk id="3" creationId="{854629CB-F8ED-4EB0-988D-E00F6A03DC87}"/>
          </ac:picMkLst>
        </pc:picChg>
        <pc:picChg chg="add mod">
          <ac:chgData name="" userId="f17d6dfe80ae1ef6" providerId="LiveId" clId="{237E95AB-E80E-4D85-90E3-13F16A42BE03}" dt="2022-06-20T14:45:52.360" v="3453" actId="14100"/>
          <ac:picMkLst>
            <pc:docMk/>
            <pc:sldMk cId="1256171703" sldId="319"/>
            <ac:picMk id="5" creationId="{CC5127E8-2439-41BA-95F1-EC1B3AF9DD33}"/>
          </ac:picMkLst>
        </pc:picChg>
        <pc:picChg chg="add mod">
          <ac:chgData name="" userId="f17d6dfe80ae1ef6" providerId="LiveId" clId="{237E95AB-E80E-4D85-90E3-13F16A42BE03}" dt="2022-06-20T14:46:19.605" v="3458" actId="14100"/>
          <ac:picMkLst>
            <pc:docMk/>
            <pc:sldMk cId="1256171703" sldId="319"/>
            <ac:picMk id="6" creationId="{7A68C059-6DF6-4FEF-A609-552E569D877F}"/>
          </ac:picMkLst>
        </pc:picChg>
        <pc:picChg chg="add mod">
          <ac:chgData name="" userId="f17d6dfe80ae1ef6" providerId="LiveId" clId="{237E95AB-E80E-4D85-90E3-13F16A42BE03}" dt="2022-06-20T14:46:56.384" v="3462" actId="1076"/>
          <ac:picMkLst>
            <pc:docMk/>
            <pc:sldMk cId="1256171703" sldId="319"/>
            <ac:picMk id="7" creationId="{4C4AD2AE-DBA0-497F-B59F-B799093BD60E}"/>
          </ac:picMkLst>
        </pc:picChg>
        <pc:picChg chg="del">
          <ac:chgData name="" userId="f17d6dfe80ae1ef6" providerId="LiveId" clId="{237E95AB-E80E-4D85-90E3-13F16A42BE03}" dt="2022-06-20T14:45:23.293" v="3446" actId="478"/>
          <ac:picMkLst>
            <pc:docMk/>
            <pc:sldMk cId="1256171703" sldId="319"/>
            <ac:picMk id="9" creationId="{4B1D1714-F70E-41AE-890F-61F2DF31B1F4}"/>
          </ac:picMkLst>
        </pc:picChg>
        <pc:picChg chg="del">
          <ac:chgData name="" userId="f17d6dfe80ae1ef6" providerId="LiveId" clId="{237E95AB-E80E-4D85-90E3-13F16A42BE03}" dt="2022-06-20T14:45:24.418" v="3448" actId="478"/>
          <ac:picMkLst>
            <pc:docMk/>
            <pc:sldMk cId="1256171703" sldId="319"/>
            <ac:picMk id="10" creationId="{0F273E8F-E958-4690-9290-3089DC9A4350}"/>
          </ac:picMkLst>
        </pc:picChg>
        <pc:picChg chg="add mod">
          <ac:chgData name="" userId="f17d6dfe80ae1ef6" providerId="LiveId" clId="{237E95AB-E80E-4D85-90E3-13F16A42BE03}" dt="2022-06-20T14:47:27.250" v="3466" actId="1076"/>
          <ac:picMkLst>
            <pc:docMk/>
            <pc:sldMk cId="1256171703" sldId="319"/>
            <ac:picMk id="12" creationId="{91FC868D-1D83-45F1-9BB6-A3D3C5EDF940}"/>
          </ac:picMkLst>
        </pc:picChg>
      </pc:sldChg>
      <pc:sldChg chg="modSp add del">
        <pc:chgData name="" userId="f17d6dfe80ae1ef6" providerId="LiveId" clId="{237E95AB-E80E-4D85-90E3-13F16A42BE03}" dt="2022-06-20T14:45:09.019" v="3436" actId="2696"/>
        <pc:sldMkLst>
          <pc:docMk/>
          <pc:sldMk cId="2981719617" sldId="319"/>
        </pc:sldMkLst>
        <pc:spChg chg="mod">
          <ac:chgData name="" userId="f17d6dfe80ae1ef6" providerId="LiveId" clId="{237E95AB-E80E-4D85-90E3-13F16A42BE03}" dt="2022-06-20T14:42:46.373" v="3405" actId="20577"/>
          <ac:spMkLst>
            <pc:docMk/>
            <pc:sldMk cId="2981719617" sldId="319"/>
            <ac:spMk id="4" creationId="{00000000-0000-0000-0000-000000000000}"/>
          </ac:spMkLst>
        </pc:spChg>
      </pc:sldChg>
      <pc:sldChg chg="addSp delSp modSp add">
        <pc:chgData name="" userId="f17d6dfe80ae1ef6" providerId="LiveId" clId="{237E95AB-E80E-4D85-90E3-13F16A42BE03}" dt="2022-06-20T14:52:49.277" v="3550" actId="1076"/>
        <pc:sldMkLst>
          <pc:docMk/>
          <pc:sldMk cId="3198292924" sldId="320"/>
        </pc:sldMkLst>
        <pc:spChg chg="mod">
          <ac:chgData name="" userId="f17d6dfe80ae1ef6" providerId="LiveId" clId="{237E95AB-E80E-4D85-90E3-13F16A42BE03}" dt="2022-06-20T14:49:04.480" v="3493" actId="5793"/>
          <ac:spMkLst>
            <pc:docMk/>
            <pc:sldMk cId="3198292924" sldId="320"/>
            <ac:spMk id="4" creationId="{00000000-0000-0000-0000-000000000000}"/>
          </ac:spMkLst>
        </pc:spChg>
        <pc:spChg chg="mod">
          <ac:chgData name="" userId="f17d6dfe80ae1ef6" providerId="LiveId" clId="{237E95AB-E80E-4D85-90E3-13F16A42BE03}" dt="2022-06-20T14:52:03.642" v="3537" actId="20577"/>
          <ac:spMkLst>
            <pc:docMk/>
            <pc:sldMk cId="3198292924" sldId="320"/>
            <ac:spMk id="8" creationId="{BDF01CDE-CC7D-4608-AC35-74E78B5E03BC}"/>
          </ac:spMkLst>
        </pc:spChg>
        <pc:spChg chg="mod">
          <ac:chgData name="" userId="f17d6dfe80ae1ef6" providerId="LiveId" clId="{237E95AB-E80E-4D85-90E3-13F16A42BE03}" dt="2022-06-20T14:50:10.930" v="3507" actId="20577"/>
          <ac:spMkLst>
            <pc:docMk/>
            <pc:sldMk cId="3198292924" sldId="320"/>
            <ac:spMk id="11" creationId="{F6264D75-7CDB-4EE7-A65E-80DD46CF7438}"/>
          </ac:spMkLst>
        </pc:spChg>
        <pc:picChg chg="add mod">
          <ac:chgData name="" userId="f17d6dfe80ae1ef6" providerId="LiveId" clId="{237E95AB-E80E-4D85-90E3-13F16A42BE03}" dt="2022-06-20T14:52:12.783" v="3538" actId="1076"/>
          <ac:picMkLst>
            <pc:docMk/>
            <pc:sldMk cId="3198292924" sldId="320"/>
            <ac:picMk id="2" creationId="{CDCEB8E8-6C89-4356-A8DA-764B1EA405E1}"/>
          </ac:picMkLst>
        </pc:picChg>
        <pc:picChg chg="add mod">
          <ac:chgData name="" userId="f17d6dfe80ae1ef6" providerId="LiveId" clId="{237E95AB-E80E-4D85-90E3-13F16A42BE03}" dt="2022-06-20T14:52:15.351" v="3539" actId="1076"/>
          <ac:picMkLst>
            <pc:docMk/>
            <pc:sldMk cId="3198292924" sldId="320"/>
            <ac:picMk id="3" creationId="{9C4C050F-DF89-4679-9740-D218EF990443}"/>
          </ac:picMkLst>
        </pc:picChg>
        <pc:picChg chg="del">
          <ac:chgData name="" userId="f17d6dfe80ae1ef6" providerId="LiveId" clId="{237E95AB-E80E-4D85-90E3-13F16A42BE03}" dt="2022-06-20T14:50:05.049" v="3494" actId="478"/>
          <ac:picMkLst>
            <pc:docMk/>
            <pc:sldMk cId="3198292924" sldId="320"/>
            <ac:picMk id="5" creationId="{CC5127E8-2439-41BA-95F1-EC1B3AF9DD33}"/>
          </ac:picMkLst>
        </pc:picChg>
        <pc:picChg chg="del">
          <ac:chgData name="" userId="f17d6dfe80ae1ef6" providerId="LiveId" clId="{237E95AB-E80E-4D85-90E3-13F16A42BE03}" dt="2022-06-20T14:50:05.049" v="3494" actId="478"/>
          <ac:picMkLst>
            <pc:docMk/>
            <pc:sldMk cId="3198292924" sldId="320"/>
            <ac:picMk id="6" creationId="{7A68C059-6DF6-4FEF-A609-552E569D877F}"/>
          </ac:picMkLst>
        </pc:picChg>
        <pc:picChg chg="del">
          <ac:chgData name="" userId="f17d6dfe80ae1ef6" providerId="LiveId" clId="{237E95AB-E80E-4D85-90E3-13F16A42BE03}" dt="2022-06-20T14:50:05.049" v="3494" actId="478"/>
          <ac:picMkLst>
            <pc:docMk/>
            <pc:sldMk cId="3198292924" sldId="320"/>
            <ac:picMk id="7" creationId="{4C4AD2AE-DBA0-497F-B59F-B799093BD60E}"/>
          </ac:picMkLst>
        </pc:picChg>
        <pc:picChg chg="del">
          <ac:chgData name="" userId="f17d6dfe80ae1ef6" providerId="LiveId" clId="{237E95AB-E80E-4D85-90E3-13F16A42BE03}" dt="2022-06-20T14:50:05.049" v="3494" actId="478"/>
          <ac:picMkLst>
            <pc:docMk/>
            <pc:sldMk cId="3198292924" sldId="320"/>
            <ac:picMk id="12" creationId="{91FC868D-1D83-45F1-9BB6-A3D3C5EDF940}"/>
          </ac:picMkLst>
        </pc:picChg>
        <pc:picChg chg="add mod modCrop">
          <ac:chgData name="" userId="f17d6dfe80ae1ef6" providerId="LiveId" clId="{237E95AB-E80E-4D85-90E3-13F16A42BE03}" dt="2022-06-20T14:52:49.277" v="3550" actId="1076"/>
          <ac:picMkLst>
            <pc:docMk/>
            <pc:sldMk cId="3198292924" sldId="320"/>
            <ac:picMk id="13" creationId="{D9606A2B-7CF6-4C73-BA38-0944A6780356}"/>
          </ac:picMkLst>
        </pc:picChg>
      </pc:sldChg>
      <pc:sldChg chg="addSp delSp modSp add">
        <pc:chgData name="" userId="f17d6dfe80ae1ef6" providerId="LiveId" clId="{237E95AB-E80E-4D85-90E3-13F16A42BE03}" dt="2022-06-20T15:06:05.383" v="4883" actId="1076"/>
        <pc:sldMkLst>
          <pc:docMk/>
          <pc:sldMk cId="2133685863" sldId="321"/>
        </pc:sldMkLst>
        <pc:spChg chg="mod">
          <ac:chgData name="" userId="f17d6dfe80ae1ef6" providerId="LiveId" clId="{237E95AB-E80E-4D85-90E3-13F16A42BE03}" dt="2022-06-20T14:56:22.673" v="3569" actId="20577"/>
          <ac:spMkLst>
            <pc:docMk/>
            <pc:sldMk cId="2133685863" sldId="321"/>
            <ac:spMk id="4" creationId="{00000000-0000-0000-0000-000000000000}"/>
          </ac:spMkLst>
        </pc:spChg>
        <pc:spChg chg="add mod">
          <ac:chgData name="" userId="f17d6dfe80ae1ef6" providerId="LiveId" clId="{237E95AB-E80E-4D85-90E3-13F16A42BE03}" dt="2022-06-20T15:06:05.383" v="4883" actId="1076"/>
          <ac:spMkLst>
            <pc:docMk/>
            <pc:sldMk cId="2133685863" sldId="321"/>
            <ac:spMk id="5" creationId="{99A3E165-5B81-4206-8BE6-BAAAB98CB160}"/>
          </ac:spMkLst>
        </pc:spChg>
        <pc:spChg chg="del">
          <ac:chgData name="" userId="f17d6dfe80ae1ef6" providerId="LiveId" clId="{237E95AB-E80E-4D85-90E3-13F16A42BE03}" dt="2022-06-20T14:56:35.205" v="3573" actId="478"/>
          <ac:spMkLst>
            <pc:docMk/>
            <pc:sldMk cId="2133685863" sldId="321"/>
            <ac:spMk id="8" creationId="{BDF01CDE-CC7D-4608-AC35-74E78B5E03BC}"/>
          </ac:spMkLst>
        </pc:spChg>
        <pc:spChg chg="del">
          <ac:chgData name="" userId="f17d6dfe80ae1ef6" providerId="LiveId" clId="{237E95AB-E80E-4D85-90E3-13F16A42BE03}" dt="2022-06-20T14:56:33.011" v="3572" actId="478"/>
          <ac:spMkLst>
            <pc:docMk/>
            <pc:sldMk cId="2133685863" sldId="321"/>
            <ac:spMk id="11" creationId="{F6264D75-7CDB-4EE7-A65E-80DD46CF7438}"/>
          </ac:spMkLst>
        </pc:spChg>
        <pc:picChg chg="del">
          <ac:chgData name="" userId="f17d6dfe80ae1ef6" providerId="LiveId" clId="{237E95AB-E80E-4D85-90E3-13F16A42BE03}" dt="2022-06-20T14:56:31.184" v="3570" actId="478"/>
          <ac:picMkLst>
            <pc:docMk/>
            <pc:sldMk cId="2133685863" sldId="321"/>
            <ac:picMk id="2" creationId="{CDCEB8E8-6C89-4356-A8DA-764B1EA405E1}"/>
          </ac:picMkLst>
        </pc:picChg>
        <pc:picChg chg="del">
          <ac:chgData name="" userId="f17d6dfe80ae1ef6" providerId="LiveId" clId="{237E95AB-E80E-4D85-90E3-13F16A42BE03}" dt="2022-06-20T14:56:31.636" v="3571" actId="478"/>
          <ac:picMkLst>
            <pc:docMk/>
            <pc:sldMk cId="2133685863" sldId="321"/>
            <ac:picMk id="3" creationId="{9C4C050F-DF89-4679-9740-D218EF990443}"/>
          </ac:picMkLst>
        </pc:picChg>
        <pc:picChg chg="del">
          <ac:chgData name="" userId="f17d6dfe80ae1ef6" providerId="LiveId" clId="{237E95AB-E80E-4D85-90E3-13F16A42BE03}" dt="2022-06-20T14:56:35.652" v="3574" actId="478"/>
          <ac:picMkLst>
            <pc:docMk/>
            <pc:sldMk cId="2133685863" sldId="321"/>
            <ac:picMk id="13" creationId="{D9606A2B-7CF6-4C73-BA38-0944A67803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C551-22FF-4CB8-B8F2-5188D8B377D2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89063" y="1143000"/>
            <a:ext cx="4079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A691B-61CC-4BE4-AE7E-A966C5B1D84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991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9945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669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88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852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8235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2454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2093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247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2336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253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233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218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328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3547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3822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818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301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A691B-61CC-4BE4-AE7E-A966C5B1D842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090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2032199" y="2011940"/>
            <a:ext cx="12193191" cy="4279994"/>
          </a:xfrm>
        </p:spPr>
        <p:txBody>
          <a:bodyPr anchor="b"/>
          <a:lstStyle>
            <a:lvl1pPr algn="ctr">
              <a:defRPr sz="8001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Alt Konu Başlığı 2"/>
          <p:cNvSpPr>
            <a:spLocks noGrp="1"/>
          </p:cNvSpPr>
          <p:nvPr>
            <p:ph type="subTitle" idx="1"/>
          </p:nvPr>
        </p:nvSpPr>
        <p:spPr>
          <a:xfrm>
            <a:off x="2032199" y="6456986"/>
            <a:ext cx="12193191" cy="296810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76" indent="0" algn="ctr">
              <a:buNone/>
              <a:defRPr sz="2667"/>
            </a:lvl2pPr>
            <a:lvl3pPr marL="1219352" indent="0" algn="ctr">
              <a:buNone/>
              <a:defRPr sz="2400"/>
            </a:lvl3pPr>
            <a:lvl4pPr marL="1829029" indent="0" algn="ctr">
              <a:buNone/>
              <a:defRPr sz="2134"/>
            </a:lvl4pPr>
            <a:lvl5pPr marL="2438705" indent="0" algn="ctr">
              <a:buNone/>
              <a:defRPr sz="2134"/>
            </a:lvl5pPr>
            <a:lvl6pPr marL="3048381" indent="0" algn="ctr">
              <a:buNone/>
              <a:defRPr sz="2134"/>
            </a:lvl6pPr>
            <a:lvl7pPr marL="3658057" indent="0" algn="ctr">
              <a:buNone/>
              <a:defRPr sz="2134"/>
            </a:lvl7pPr>
            <a:lvl8pPr marL="4267733" indent="0" algn="ctr">
              <a:buNone/>
              <a:defRPr sz="2134"/>
            </a:lvl8pPr>
            <a:lvl9pPr marL="4877410" indent="0" algn="ctr">
              <a:buNone/>
              <a:defRPr sz="2134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11634337" y="654520"/>
            <a:ext cx="3505542" cy="10418258"/>
          </a:xfrm>
        </p:spPr>
        <p:txBody>
          <a:bodyPr vert="eaVert"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117709" y="654520"/>
            <a:ext cx="10313407" cy="10418258"/>
          </a:xfrm>
        </p:spPr>
        <p:txBody>
          <a:bodyPr vert="eaVert"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2032199" y="2011940"/>
            <a:ext cx="12193191" cy="4279994"/>
          </a:xfrm>
        </p:spPr>
        <p:txBody>
          <a:bodyPr anchor="b"/>
          <a:lstStyle>
            <a:lvl1pPr algn="ctr">
              <a:defRPr sz="8001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Alt Konu Başlığı 2"/>
          <p:cNvSpPr>
            <a:spLocks noGrp="1"/>
          </p:cNvSpPr>
          <p:nvPr>
            <p:ph type="subTitle" idx="1"/>
          </p:nvPr>
        </p:nvSpPr>
        <p:spPr>
          <a:xfrm>
            <a:off x="2032199" y="6456986"/>
            <a:ext cx="12193191" cy="296810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76" indent="0" algn="ctr">
              <a:buNone/>
              <a:defRPr sz="2667"/>
            </a:lvl2pPr>
            <a:lvl3pPr marL="1219352" indent="0" algn="ctr">
              <a:buNone/>
              <a:defRPr sz="2400"/>
            </a:lvl3pPr>
            <a:lvl4pPr marL="1829029" indent="0" algn="ctr">
              <a:buNone/>
              <a:defRPr sz="2134"/>
            </a:lvl4pPr>
            <a:lvl5pPr marL="2438705" indent="0" algn="ctr">
              <a:buNone/>
              <a:defRPr sz="2134"/>
            </a:lvl5pPr>
            <a:lvl6pPr marL="3048381" indent="0" algn="ctr">
              <a:buNone/>
              <a:defRPr sz="2134"/>
            </a:lvl6pPr>
            <a:lvl7pPr marL="3658057" indent="0" algn="ctr">
              <a:buNone/>
              <a:defRPr sz="2134"/>
            </a:lvl7pPr>
            <a:lvl8pPr marL="4267733" indent="0" algn="ctr">
              <a:buNone/>
              <a:defRPr sz="2134"/>
            </a:lvl8pPr>
            <a:lvl9pPr marL="4877410" indent="0" algn="ctr">
              <a:buNone/>
              <a:defRPr sz="2134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623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493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09242" y="3064865"/>
            <a:ext cx="14022170" cy="5113795"/>
          </a:xfrm>
        </p:spPr>
        <p:txBody>
          <a:bodyPr anchor="b"/>
          <a:lstStyle>
            <a:lvl1pPr>
              <a:defRPr sz="8001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09242" y="8227038"/>
            <a:ext cx="14022170" cy="268922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676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5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2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70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81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5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733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41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Ana metin stillerini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485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117709" y="3272602"/>
            <a:ext cx="6909475" cy="7800176"/>
          </a:xfrm>
        </p:spPr>
        <p:txBody>
          <a:bodyPr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230404" y="3272602"/>
            <a:ext cx="6909475" cy="7800176"/>
          </a:xfrm>
        </p:spPr>
        <p:txBody>
          <a:bodyPr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0160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19827" y="654521"/>
            <a:ext cx="14022170" cy="2376194"/>
          </a:xfrm>
        </p:spPr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19827" y="3013640"/>
            <a:ext cx="6877721" cy="147693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tr-TR"/>
              <a:t>Ana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119827" y="4490579"/>
            <a:ext cx="6877721" cy="6604965"/>
          </a:xfrm>
        </p:spPr>
        <p:txBody>
          <a:bodyPr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8230404" y="3013640"/>
            <a:ext cx="6911592" cy="147693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tr-TR"/>
              <a:t>Ana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8230404" y="4490579"/>
            <a:ext cx="6911592" cy="6604965"/>
          </a:xfrm>
        </p:spPr>
        <p:txBody>
          <a:bodyPr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7732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813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7894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Açıklama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19827" y="819573"/>
            <a:ext cx="5243495" cy="286850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911592" y="1770052"/>
            <a:ext cx="8230404" cy="8736424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19827" y="3688080"/>
            <a:ext cx="5243495" cy="6832624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tr-TR"/>
              <a:t>Ana metin stillerini düzenlemek için tıklayın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7990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çıklama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19827" y="819573"/>
            <a:ext cx="5243495" cy="286850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6911592" y="1770052"/>
            <a:ext cx="8230404" cy="8736424"/>
          </a:xfrm>
        </p:spPr>
        <p:txBody>
          <a:bodyPr/>
          <a:lstStyle>
            <a:lvl1pPr marL="0" indent="0">
              <a:buNone/>
              <a:defRPr sz="4267"/>
            </a:lvl1pPr>
            <a:lvl2pPr marL="609676" indent="0">
              <a:buNone/>
              <a:defRPr sz="3734"/>
            </a:lvl2pPr>
            <a:lvl3pPr marL="1219352" indent="0">
              <a:buNone/>
              <a:defRPr sz="3200"/>
            </a:lvl3pPr>
            <a:lvl4pPr marL="1829029" indent="0">
              <a:buNone/>
              <a:defRPr sz="2667"/>
            </a:lvl4pPr>
            <a:lvl5pPr marL="2438705" indent="0">
              <a:buNone/>
              <a:defRPr sz="2667"/>
            </a:lvl5pPr>
            <a:lvl6pPr marL="3048381" indent="0">
              <a:buNone/>
              <a:defRPr sz="2667"/>
            </a:lvl6pPr>
            <a:lvl7pPr marL="3658057" indent="0">
              <a:buNone/>
              <a:defRPr sz="2667"/>
            </a:lvl7pPr>
            <a:lvl8pPr marL="4267733" indent="0">
              <a:buNone/>
              <a:defRPr sz="2667"/>
            </a:lvl8pPr>
            <a:lvl9pPr marL="4877410" indent="0">
              <a:buNone/>
              <a:defRPr sz="2667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19827" y="3688080"/>
            <a:ext cx="5243495" cy="6832624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tr-TR"/>
              <a:t>Ana metin stillerini düzenlemek için tıklayın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4555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3947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11634337" y="654520"/>
            <a:ext cx="3505542" cy="10418258"/>
          </a:xfrm>
        </p:spPr>
        <p:txBody>
          <a:bodyPr vert="eaVert"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117709" y="654520"/>
            <a:ext cx="10313407" cy="10418258"/>
          </a:xfrm>
        </p:spPr>
        <p:txBody>
          <a:bodyPr vert="eaVert"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1680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09242" y="3064865"/>
            <a:ext cx="14022170" cy="5113795"/>
          </a:xfrm>
        </p:spPr>
        <p:txBody>
          <a:bodyPr anchor="b"/>
          <a:lstStyle>
            <a:lvl1pPr>
              <a:defRPr sz="8001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09242" y="8227038"/>
            <a:ext cx="14022170" cy="268922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676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5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2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70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81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5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733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41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Ana metin stillerini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117709" y="3272602"/>
            <a:ext cx="6909475" cy="7800176"/>
          </a:xfrm>
        </p:spPr>
        <p:txBody>
          <a:bodyPr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230404" y="3272602"/>
            <a:ext cx="6909475" cy="7800176"/>
          </a:xfrm>
        </p:spPr>
        <p:txBody>
          <a:bodyPr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19827" y="654521"/>
            <a:ext cx="14022170" cy="2376194"/>
          </a:xfrm>
        </p:spPr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19827" y="3013640"/>
            <a:ext cx="6877721" cy="147693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tr-TR"/>
              <a:t>Ana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119827" y="4490579"/>
            <a:ext cx="6877721" cy="6604965"/>
          </a:xfrm>
        </p:spPr>
        <p:txBody>
          <a:bodyPr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8230404" y="3013640"/>
            <a:ext cx="6911592" cy="147693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tr-TR"/>
              <a:t>Ana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8230404" y="4490579"/>
            <a:ext cx="6911592" cy="6604965"/>
          </a:xfrm>
        </p:spPr>
        <p:txBody>
          <a:bodyPr/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Açıklama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19827" y="819573"/>
            <a:ext cx="5243495" cy="286850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911592" y="1770052"/>
            <a:ext cx="8230404" cy="8736424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19827" y="3688080"/>
            <a:ext cx="5243495" cy="6832624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tr-TR"/>
              <a:t>Ana metin stillerini düzenlemek için tıklayın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çıklama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19827" y="819573"/>
            <a:ext cx="5243495" cy="286850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r-TR"/>
              <a:t>Asıl başlık stili için tıklayın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6911592" y="1770052"/>
            <a:ext cx="8230404" cy="8736424"/>
          </a:xfrm>
        </p:spPr>
        <p:txBody>
          <a:bodyPr/>
          <a:lstStyle>
            <a:lvl1pPr marL="0" indent="0">
              <a:buNone/>
              <a:defRPr sz="4267"/>
            </a:lvl1pPr>
            <a:lvl2pPr marL="609676" indent="0">
              <a:buNone/>
              <a:defRPr sz="3734"/>
            </a:lvl2pPr>
            <a:lvl3pPr marL="1219352" indent="0">
              <a:buNone/>
              <a:defRPr sz="3200"/>
            </a:lvl3pPr>
            <a:lvl4pPr marL="1829029" indent="0">
              <a:buNone/>
              <a:defRPr sz="2667"/>
            </a:lvl4pPr>
            <a:lvl5pPr marL="2438705" indent="0">
              <a:buNone/>
              <a:defRPr sz="2667"/>
            </a:lvl5pPr>
            <a:lvl6pPr marL="3048381" indent="0">
              <a:buNone/>
              <a:defRPr sz="2667"/>
            </a:lvl6pPr>
            <a:lvl7pPr marL="3658057" indent="0">
              <a:buNone/>
              <a:defRPr sz="2667"/>
            </a:lvl7pPr>
            <a:lvl8pPr marL="4267733" indent="0">
              <a:buNone/>
              <a:defRPr sz="2667"/>
            </a:lvl8pPr>
            <a:lvl9pPr marL="4877410" indent="0">
              <a:buNone/>
              <a:defRPr sz="2667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19827" y="3688080"/>
            <a:ext cx="5243495" cy="6832624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tr-TR"/>
              <a:t>Ana metin stillerini düzenlemek için tıklayın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117709" y="654521"/>
            <a:ext cx="14022170" cy="2376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17709" y="3272602"/>
            <a:ext cx="14022170" cy="7800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1117709" y="11394347"/>
            <a:ext cx="3657957" cy="654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0B1EE-5644-334F-BFED-7CDB7C3E0DCD}" type="datetimeFigureOut">
              <a:rPr lang="tr-TR" smtClean="0"/>
              <a:t>20.06.2022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5385326" y="11394347"/>
            <a:ext cx="5486936" cy="654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1481922" y="11394347"/>
            <a:ext cx="3657957" cy="654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F5736-F23A-BB45-A549-DDF79FCD6A5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38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defTabSz="1219352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38" indent="-304838" algn="l" defTabSz="1219352" rtl="0" eaLnBrk="1" latinLnBrk="0" hangingPunct="1">
        <a:lnSpc>
          <a:spcPct val="90000"/>
        </a:lnSpc>
        <a:spcBef>
          <a:spcPts val="1334"/>
        </a:spcBef>
        <a:buFont typeface="Arial"/>
        <a:buChar char="•"/>
        <a:defRPr sz="3734" kern="1200">
          <a:solidFill>
            <a:schemeClr val="tx1"/>
          </a:solidFill>
          <a:latin typeface="+mn-lt"/>
          <a:ea typeface="+mn-ea"/>
          <a:cs typeface="+mn-cs"/>
        </a:defRPr>
      </a:lvl1pPr>
      <a:lvl2pPr marL="914514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191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867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543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219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95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72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48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6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52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29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05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81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57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33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1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117709" y="654521"/>
            <a:ext cx="14022170" cy="2376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17709" y="3272602"/>
            <a:ext cx="14022170" cy="7800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Ana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1117709" y="11394347"/>
            <a:ext cx="3657957" cy="654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0B1EE-5644-334F-BFED-7CDB7C3E0DCD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20.06.2022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5385326" y="11394347"/>
            <a:ext cx="5486936" cy="654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1481922" y="11394347"/>
            <a:ext cx="3657957" cy="654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F5736-F23A-BB45-A549-DDF79FCD6A50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35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xStyles>
    <p:titleStyle>
      <a:lvl1pPr algn="l" defTabSz="1219352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38" indent="-304838" algn="l" defTabSz="1219352" rtl="0" eaLnBrk="1" latinLnBrk="0" hangingPunct="1">
        <a:lnSpc>
          <a:spcPct val="90000"/>
        </a:lnSpc>
        <a:spcBef>
          <a:spcPts val="1334"/>
        </a:spcBef>
        <a:buFont typeface="Arial"/>
        <a:buChar char="•"/>
        <a:defRPr sz="3734" kern="1200">
          <a:solidFill>
            <a:schemeClr val="tx1"/>
          </a:solidFill>
          <a:latin typeface="+mn-lt"/>
          <a:ea typeface="+mn-ea"/>
          <a:cs typeface="+mn-cs"/>
        </a:defRPr>
      </a:lvl1pPr>
      <a:lvl2pPr marL="914514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191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867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543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219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95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72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48" indent="-304838" algn="l" defTabSz="1219352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6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52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29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05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81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57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33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1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/>
          <p:cNvSpPr txBox="1">
            <a:spLocks/>
          </p:cNvSpPr>
          <p:nvPr/>
        </p:nvSpPr>
        <p:spPr>
          <a:xfrm>
            <a:off x="0" y="9514217"/>
            <a:ext cx="16257588" cy="3092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2193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prstClr val="white"/>
                </a:solidFill>
                <a:latin typeface="Times New Roman" panose="02020603050405020304" pitchFamily="18" charset="0"/>
                <a:ea typeface="Calibri" charset="0"/>
                <a:cs typeface="Times New Roman" panose="02020603050405020304" pitchFamily="18" charset="0"/>
              </a:rPr>
              <a:t>Electromagnetic Modelling of the Wireless Communication Channels Assisted with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prstClr val="white"/>
                </a:solidFill>
                <a:latin typeface="Times New Roman" panose="02020603050405020304" pitchFamily="18" charset="0"/>
                <a:ea typeface="Calibri" charset="0"/>
                <a:cs typeface="Times New Roman" panose="02020603050405020304" pitchFamily="18" charset="0"/>
              </a:rPr>
              <a:t>Reconfigurable Intelligent Surfaces (RIS)</a:t>
            </a:r>
          </a:p>
          <a:p>
            <a:pPr>
              <a:lnSpc>
                <a:spcPct val="100000"/>
              </a:lnSpc>
            </a:pPr>
            <a:endParaRPr lang="en-US" sz="3600" dirty="0">
              <a:solidFill>
                <a:prstClr val="white"/>
              </a:solidFill>
              <a:latin typeface="Times New Roman" panose="02020603050405020304" pitchFamily="18" charset="0"/>
              <a:ea typeface="Calibri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Calibri" charset="0"/>
                <a:cs typeface="Times New Roman" panose="02020603050405020304" pitchFamily="18" charset="0"/>
              </a:rPr>
              <a:t>Serden Sait ERANİL - 040170025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Calibri" charset="0"/>
                <a:cs typeface="Times New Roman" panose="02020603050405020304" pitchFamily="18" charset="0"/>
              </a:rPr>
              <a:t>Ramazan Umut AKTAŞ - 040190762</a:t>
            </a:r>
          </a:p>
          <a:p>
            <a:pPr>
              <a:lnSpc>
                <a:spcPct val="100000"/>
              </a:lnSpc>
            </a:pPr>
            <a:endParaRPr lang="en-US" sz="3600" dirty="0">
              <a:solidFill>
                <a:prstClr val="white"/>
              </a:solidFill>
              <a:latin typeface="Times New Roman" panose="02020603050405020304" pitchFamily="18" charset="0"/>
              <a:ea typeface="Calibri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3600" dirty="0">
              <a:solidFill>
                <a:prstClr val="white"/>
              </a:solidFill>
              <a:latin typeface="Times New Roman" panose="02020603050405020304" pitchFamily="18" charset="0"/>
              <a:ea typeface="Calibri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tr-TR" sz="3600" dirty="0">
              <a:solidFill>
                <a:prstClr val="white"/>
              </a:solidFill>
              <a:latin typeface="Times New Roman" panose="02020603050405020304" pitchFamily="18" charset="0"/>
              <a:ea typeface="Calibri" charset="0"/>
              <a:cs typeface="Times New Roman" panose="02020603050405020304" pitchFamily="18" charset="0"/>
            </a:endParaRPr>
          </a:p>
        </p:txBody>
      </p:sp>
      <p:sp>
        <p:nvSpPr>
          <p:cNvPr id="3" name="Başlık 3"/>
          <p:cNvSpPr txBox="1">
            <a:spLocks/>
          </p:cNvSpPr>
          <p:nvPr/>
        </p:nvSpPr>
        <p:spPr>
          <a:xfrm>
            <a:off x="0" y="10169584"/>
            <a:ext cx="16257588" cy="17814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2193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21</a:t>
            </a:r>
            <a:r>
              <a:rPr lang="tr-TR" sz="32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en-US" sz="32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06</a:t>
            </a:r>
            <a:r>
              <a:rPr lang="tr-TR" sz="32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.2022</a:t>
            </a:r>
          </a:p>
        </p:txBody>
      </p:sp>
    </p:spTree>
    <p:extLst>
      <p:ext uri="{BB962C8B-B14F-4D97-AF65-F5344CB8AC3E}">
        <p14:creationId xmlns:p14="http://schemas.microsoft.com/office/powerpoint/2010/main" val="134345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Equations of the Channels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356E3A96-88B9-4E01-BEF7-10EC675A41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19199" y="3272602"/>
            <a:ext cx="6407999" cy="1474568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27FBA1-62B3-4731-BE77-CDAC811BDD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LOS probabilities are dependent on the channel</a:t>
            </a:r>
          </a:p>
          <a:p>
            <a:endParaRPr lang="en-US" dirty="0"/>
          </a:p>
          <a:p>
            <a:r>
              <a:rPr lang="en-US" dirty="0"/>
              <a:t>Generation of random variables are environment dependent</a:t>
            </a:r>
          </a:p>
          <a:p>
            <a:endParaRPr lang="en-US" dirty="0"/>
          </a:p>
          <a:p>
            <a:r>
              <a:rPr lang="en-US" dirty="0"/>
              <a:t>LOS channels can be dominant if LOS probabilities are higher then 50%</a:t>
            </a:r>
          </a:p>
          <a:p>
            <a:endParaRPr lang="en-US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2E2BB4E-E96E-43F5-AD82-AE5D6B63F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98" y="5248383"/>
            <a:ext cx="6463955" cy="77404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AEA3596-7472-48BF-B820-33839A3DC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400" y="6393338"/>
            <a:ext cx="6327797" cy="81825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CD2DF18-8F3E-4AE1-B534-6F56C4C10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709" y="7426763"/>
            <a:ext cx="5456512" cy="163695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BA070FC-A813-4629-8FA8-D3D4525DD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624" y="9402920"/>
            <a:ext cx="5844231" cy="1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10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>
          <a:xfrm>
            <a:off x="1275364" y="701819"/>
            <a:ext cx="14022170" cy="237619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RIS Structure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1C59763-1C16-4F3E-BF43-2EF18139C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62" y="3641834"/>
            <a:ext cx="8260710" cy="632197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AB39E7FE-322F-405C-A5AF-680E66AEC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08" y="3866287"/>
            <a:ext cx="7380180" cy="58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Response of the RIS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755FE0F2-9996-4913-97DF-D5607BED56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Surface Electromagnetics (SEM) based models and transmission line models are the most common approaches for RIS response modelling</a:t>
            </a:r>
          </a:p>
          <a:p>
            <a:endParaRPr lang="en-US" dirty="0"/>
          </a:p>
          <a:p>
            <a:r>
              <a:rPr lang="en-US" dirty="0"/>
              <a:t>RIS response is also based on the design of the RIS structure</a:t>
            </a:r>
          </a:p>
          <a:p>
            <a:endParaRPr lang="en-US" dirty="0"/>
          </a:p>
          <a:p>
            <a:r>
              <a:rPr lang="en-US" dirty="0"/>
              <a:t>Response is dependent on arrival angle, operating frequency and polarization.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1657A404-0E0C-4F8E-87FF-9261A52273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561349" y="3030715"/>
            <a:ext cx="4744888" cy="155164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E4F8888-00F4-4161-A0EE-238E95E78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106" y="5073821"/>
            <a:ext cx="5001016" cy="1403794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A1C9C68-A523-4107-B862-D4339CA4AE86}"/>
              </a:ext>
            </a:extLst>
          </p:cNvPr>
          <p:cNvSpPr txBox="1"/>
          <p:nvPr/>
        </p:nvSpPr>
        <p:spPr>
          <a:xfrm>
            <a:off x="9272592" y="6660948"/>
            <a:ext cx="6272208" cy="468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30" dirty="0"/>
              <a:t>Response of the nth RIS cell is given as above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73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30" dirty="0"/>
              <a:t>Modeling approach and design technology determines the expression of matrix coefficients.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730" dirty="0"/>
          </a:p>
        </p:txBody>
      </p:sp>
    </p:spTree>
    <p:extLst>
      <p:ext uri="{BB962C8B-B14F-4D97-AF65-F5344CB8AC3E}">
        <p14:creationId xmlns:p14="http://schemas.microsoft.com/office/powerpoint/2010/main" val="1990677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Response of the RIS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5094F0D-6A72-485C-8B9E-72C9AFB4BF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line model is used for modeling the RIS response</a:t>
            </a:r>
          </a:p>
          <a:p>
            <a:endParaRPr lang="en-US" dirty="0"/>
          </a:p>
          <a:p>
            <a:r>
              <a:rPr lang="en-US" dirty="0"/>
              <a:t>This approach is simpler and ignores more parameters compared to SEM based models.</a:t>
            </a:r>
          </a:p>
          <a:p>
            <a:endParaRPr lang="en-US" dirty="0"/>
          </a:p>
          <a:p>
            <a:r>
              <a:rPr lang="en-US" dirty="0"/>
              <a:t>Based on the assumption that constitutive parameters of the surface change only in the one direction in the meta-atom. </a:t>
            </a:r>
          </a:p>
          <a:p>
            <a:endParaRPr lang="en-US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86D6310F-D2EA-4A9F-A577-58391CCD4B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027184" y="4234298"/>
            <a:ext cx="7619425" cy="51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3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Response of the RIS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497EA5-A7D2-4BA4-8C4D-16ABA264A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is assumed that RIS response is controlled by a tunable impedance element</a:t>
            </a:r>
          </a:p>
          <a:p>
            <a:endParaRPr lang="en-US" dirty="0"/>
          </a:p>
          <a:p>
            <a:r>
              <a:rPr lang="en-US" dirty="0"/>
              <a:t>Cross polarized reflections are ignored</a:t>
            </a:r>
          </a:p>
          <a:p>
            <a:endParaRPr lang="en-US" dirty="0"/>
          </a:p>
          <a:p>
            <a:r>
              <a:rPr lang="en-US" dirty="0"/>
              <a:t>Intrinsic parameters are both dependent on material properties and geometry of the cell.</a:t>
            </a:r>
            <a:endParaRPr lang="tr-TR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8A879666-5C4D-499A-8A89-00C327ED72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666820" y="3272601"/>
            <a:ext cx="6775361" cy="237619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3BCEFA4-EA5B-4142-BF08-65674E53D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820" y="5957981"/>
            <a:ext cx="5406724" cy="1146126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09A78876-3EBA-4AD4-9E3E-AAF6A2084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604" y="7690639"/>
            <a:ext cx="1720000" cy="89633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5C34403D-219F-4157-92B0-2AF560BF6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1914" y="7687762"/>
            <a:ext cx="2201630" cy="84678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0CD4D11-C9A3-4274-80C8-0A6675916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7343" y="9118197"/>
            <a:ext cx="7349141" cy="15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0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Response of the RIS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39FCB9F-143F-43A8-AE81-7E624C8F0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67" y="3635335"/>
            <a:ext cx="6538722" cy="634792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3E6B86F-BAD1-4380-8C18-4512AF2B9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174" y="3562930"/>
            <a:ext cx="6876147" cy="64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04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Optimizing the RIS Response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F99A71A-6551-4690-9A1A-F118534F5A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 function: Achievable rate</a:t>
            </a:r>
          </a:p>
          <a:p>
            <a:endParaRPr lang="en-US" dirty="0"/>
          </a:p>
          <a:p>
            <a:r>
              <a:rPr lang="en-US" dirty="0"/>
              <a:t>Design of the RIS, existence of SISO channel, channel information determines the formulation</a:t>
            </a:r>
          </a:p>
          <a:p>
            <a:endParaRPr lang="en-US" dirty="0"/>
          </a:p>
          <a:p>
            <a:r>
              <a:rPr lang="en-US" dirty="0"/>
              <a:t>Constraints stem from physical parameters used in RIS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41957AAB-C3E2-4496-9A04-C079A4D114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663863" y="3272602"/>
            <a:ext cx="3649005" cy="85523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2FC9E15-AEA2-452F-A1EA-D6467A28D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863" y="4369725"/>
            <a:ext cx="2817809" cy="132162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3B6CB42-C2C8-4EE9-B303-12DFABC82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3863" y="5777731"/>
            <a:ext cx="7133185" cy="74998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515A086-5491-4955-9253-0EEFFA6D0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3863" y="6874854"/>
            <a:ext cx="6476016" cy="24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1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Simulation Results: SNR vs. Achievable Rate (N = 256)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E42A7319-F0C7-4911-BD77-1FF996C3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3" y="2212021"/>
            <a:ext cx="5694379" cy="469757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3A54B78-E459-4FB2-9AF7-E7513558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97" y="2398812"/>
            <a:ext cx="5378100" cy="446222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D9E59BE-5E1F-4C50-BAB2-4A6B54FC8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42" y="6861037"/>
            <a:ext cx="5661755" cy="45988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E298CC9-E932-4E31-B625-BEDA49323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397" y="6861037"/>
            <a:ext cx="5661755" cy="463034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EB75B76-5D2E-4089-A005-B4E212C752EC}"/>
              </a:ext>
            </a:extLst>
          </p:cNvPr>
          <p:cNvSpPr txBox="1"/>
          <p:nvPr/>
        </p:nvSpPr>
        <p:spPr>
          <a:xfrm>
            <a:off x="12009937" y="3705664"/>
            <a:ext cx="4067503" cy="798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env = 1 </a:t>
            </a:r>
          </a:p>
          <a:p>
            <a:endParaRPr lang="en-US" dirty="0"/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g channel is LOS</a:t>
            </a:r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SISO channel shares common clusters with h channel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env =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g channel is LOS/NLOS</a:t>
            </a:r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SISO channel experiences completely different clusters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8934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Simulation Results: SNR vs. Achievable Rate (N = 1024)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EB75B76-5D2E-4089-A005-B4E212C752EC}"/>
              </a:ext>
            </a:extLst>
          </p:cNvPr>
          <p:cNvSpPr txBox="1"/>
          <p:nvPr/>
        </p:nvSpPr>
        <p:spPr>
          <a:xfrm>
            <a:off x="12462418" y="3047248"/>
            <a:ext cx="4067503" cy="798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env = 1 </a:t>
            </a:r>
          </a:p>
          <a:p>
            <a:endParaRPr lang="en-US" dirty="0"/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g channel is LOS</a:t>
            </a:r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SISO channel shares common clusters with h channel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env =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g channel is LOS/NLOS</a:t>
            </a:r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SISO channel experiences completely different clusters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5C1651C2-C530-47C9-8502-12D25749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9" y="3705664"/>
            <a:ext cx="6293920" cy="561175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70A7919-BAFF-419E-ACC6-BB056277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366" y="3770432"/>
            <a:ext cx="6157052" cy="54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82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Simulation Results: RIS Size vs. Achievable Rate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EB75B76-5D2E-4089-A005-B4E212C752EC}"/>
              </a:ext>
            </a:extLst>
          </p:cNvPr>
          <p:cNvSpPr txBox="1"/>
          <p:nvPr/>
        </p:nvSpPr>
        <p:spPr>
          <a:xfrm>
            <a:off x="12462418" y="3047248"/>
            <a:ext cx="4067503" cy="798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env = 1 </a:t>
            </a:r>
          </a:p>
          <a:p>
            <a:endParaRPr lang="en-US" dirty="0"/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g channel is LOS</a:t>
            </a:r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SISO channel shares common clusters with h channel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env =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g channel is LOS/NLOS</a:t>
            </a:r>
          </a:p>
          <a:p>
            <a:pPr marL="1142406" lvl="1" indent="-457200">
              <a:buFont typeface="Arial" panose="020B0604020202020204" pitchFamily="34" charset="0"/>
              <a:buChar char="•"/>
            </a:pPr>
            <a:r>
              <a:rPr lang="en-US" dirty="0"/>
              <a:t>SISO channel experiences completely different clusters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6344CFC-05B0-484C-B404-02C257C0FE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7" t="2640" r="2156" b="2331"/>
          <a:stretch/>
        </p:blipFill>
        <p:spPr>
          <a:xfrm>
            <a:off x="476604" y="2215536"/>
            <a:ext cx="5439104" cy="450057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C061D9D-424C-4CFF-999C-B25B131B18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7" t="4814" r="2818" b="3158"/>
          <a:stretch/>
        </p:blipFill>
        <p:spPr>
          <a:xfrm>
            <a:off x="476604" y="6716110"/>
            <a:ext cx="5439104" cy="471944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7978F6C-7F71-4FAE-91F6-57F4F8E89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785" y="2215537"/>
            <a:ext cx="5585032" cy="92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06272F1-AFE0-474D-BF70-FCCD66E5DA9B}"/>
              </a:ext>
            </a:extLst>
          </p:cNvPr>
          <p:cNvSpPr txBox="1"/>
          <p:nvPr/>
        </p:nvSpPr>
        <p:spPr>
          <a:xfrm>
            <a:off x="815546" y="3030715"/>
            <a:ext cx="1371600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Why the RIS is promising technology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RIS Assisted Wireless Channel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Scope of the Senior Design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Overall Channel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Equations of the Channels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RIS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Response of the RIS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Optimizing the RIS Response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Simulation Results: SNR vs. Achievable Rate (N = 256)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Simulation Results: SNR vs. Achievable Rate (N = 1024)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Simulation Results: RIS Size vs. Achievable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Simulation Results: XRIS vs. Achievable Rate (1st case)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Simulation Results: XRIS vs. Achievable Rate (2nd  case)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Conclusion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7273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>
          <a:xfrm>
            <a:off x="1117709" y="465335"/>
            <a:ext cx="14022170" cy="237619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Simulation Results: X</a:t>
            </a:r>
            <a:r>
              <a:rPr lang="en-US" sz="4800" b="1" baseline="-25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RIS</a:t>
            </a:r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vs. Achievable Rate (1</a:t>
            </a:r>
            <a:r>
              <a:rPr lang="en-US" sz="4800" b="1" baseline="30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</a:t>
            </a:r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case) 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7FCF6402-5D05-4F16-8FE5-AC419BB84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42" y="2322530"/>
            <a:ext cx="5538760" cy="443529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54629CB-F8ED-4EB0-988D-E00F6A03D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5" y="6734320"/>
            <a:ext cx="5361397" cy="4698020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BDF01CDE-CC7D-4608-AC35-74E78B5E03BC}"/>
              </a:ext>
            </a:extLst>
          </p:cNvPr>
          <p:cNvSpPr/>
          <p:nvPr/>
        </p:nvSpPr>
        <p:spPr>
          <a:xfrm>
            <a:off x="12042615" y="6589117"/>
            <a:ext cx="3655168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 Tx = </a:t>
            </a:r>
            <a:r>
              <a:rPr lang="tr-TR" sz="4400" b="1" dirty="0"/>
              <a:t>(0,25,2)</a:t>
            </a:r>
            <a:endParaRPr lang="en-US" sz="4400" b="1" dirty="0"/>
          </a:p>
          <a:p>
            <a:r>
              <a:rPr lang="tr-TR" sz="4400" b="1" dirty="0"/>
              <a:t> </a:t>
            </a:r>
            <a:r>
              <a:rPr lang="en-US" sz="4400" b="1" dirty="0"/>
              <a:t>RIS = </a:t>
            </a:r>
            <a:r>
              <a:rPr lang="tr-TR" sz="4400" b="1" dirty="0"/>
              <a:t>(38,48,1)</a:t>
            </a:r>
            <a:endParaRPr lang="en-US" sz="4400" b="1" dirty="0"/>
          </a:p>
          <a:p>
            <a:r>
              <a:rPr lang="tr-TR" sz="4400" b="1" dirty="0"/>
              <a:t> </a:t>
            </a:r>
            <a:r>
              <a:rPr lang="en-US" sz="4400" b="1" dirty="0"/>
              <a:t>Rx = </a:t>
            </a:r>
            <a:r>
              <a:rPr lang="tr-TR" sz="4400" b="1" dirty="0"/>
              <a:t>(20,50,1)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B1D1714-F70E-41AE-890F-61F2DF31B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201" y="2246783"/>
            <a:ext cx="5538759" cy="458678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F273E8F-E958-4690-9290-3089DC9A4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394" y="6833567"/>
            <a:ext cx="5361396" cy="4663979"/>
          </a:xfrm>
          <a:prstGeom prst="rect">
            <a:avLst/>
          </a:prstGeom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id="{F6264D75-7CDB-4EE7-A65E-80DD46CF7438}"/>
              </a:ext>
            </a:extLst>
          </p:cNvPr>
          <p:cNvSpPr/>
          <p:nvPr/>
        </p:nvSpPr>
        <p:spPr>
          <a:xfrm>
            <a:off x="12042615" y="3816900"/>
            <a:ext cx="3759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SISO CHANNEL</a:t>
            </a:r>
          </a:p>
          <a:p>
            <a:r>
              <a:rPr lang="en-US" sz="4400" b="1" dirty="0"/>
              <a:t>IS BLOCKED </a:t>
            </a:r>
            <a:endParaRPr lang="tr-TR" sz="4400" b="1" dirty="0"/>
          </a:p>
        </p:txBody>
      </p:sp>
    </p:spTree>
    <p:extLst>
      <p:ext uri="{BB962C8B-B14F-4D97-AF65-F5344CB8AC3E}">
        <p14:creationId xmlns:p14="http://schemas.microsoft.com/office/powerpoint/2010/main" val="2879371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>
          <a:xfrm>
            <a:off x="1117709" y="465335"/>
            <a:ext cx="14022170" cy="237619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Simulation Results: X</a:t>
            </a:r>
            <a:r>
              <a:rPr lang="en-US" sz="4800" b="1" baseline="-25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RIS</a:t>
            </a:r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vs. Achievable Rate (1</a:t>
            </a:r>
            <a:r>
              <a:rPr lang="en-US" sz="4800" b="1" baseline="30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</a:t>
            </a:r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case) 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BDF01CDE-CC7D-4608-AC35-74E78B5E03BC}"/>
              </a:ext>
            </a:extLst>
          </p:cNvPr>
          <p:cNvSpPr/>
          <p:nvPr/>
        </p:nvSpPr>
        <p:spPr>
          <a:xfrm>
            <a:off x="12042615" y="6589117"/>
            <a:ext cx="3655168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 Tx = </a:t>
            </a:r>
            <a:r>
              <a:rPr lang="tr-TR" sz="4400" b="1" dirty="0"/>
              <a:t>(0,25,2)</a:t>
            </a:r>
            <a:endParaRPr lang="en-US" sz="4400" b="1" dirty="0"/>
          </a:p>
          <a:p>
            <a:r>
              <a:rPr lang="tr-TR" sz="4400" b="1" dirty="0"/>
              <a:t> </a:t>
            </a:r>
            <a:r>
              <a:rPr lang="en-US" sz="4400" b="1" dirty="0"/>
              <a:t>RIS = </a:t>
            </a:r>
            <a:r>
              <a:rPr lang="tr-TR" sz="4400" b="1" dirty="0"/>
              <a:t>(38,48,1)</a:t>
            </a:r>
            <a:endParaRPr lang="en-US" sz="4400" b="1" dirty="0"/>
          </a:p>
          <a:p>
            <a:r>
              <a:rPr lang="tr-TR" sz="4400" b="1" dirty="0"/>
              <a:t> </a:t>
            </a:r>
            <a:r>
              <a:rPr lang="en-US" sz="4400" b="1" dirty="0"/>
              <a:t>Rx = </a:t>
            </a:r>
            <a:r>
              <a:rPr lang="tr-TR" sz="4400" b="1" dirty="0"/>
              <a:t>(20,50,1)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F6264D75-7CDB-4EE7-A65E-80DD46CF7438}"/>
              </a:ext>
            </a:extLst>
          </p:cNvPr>
          <p:cNvSpPr/>
          <p:nvPr/>
        </p:nvSpPr>
        <p:spPr>
          <a:xfrm>
            <a:off x="12042615" y="3816900"/>
            <a:ext cx="3759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SISO CHANNEL</a:t>
            </a:r>
          </a:p>
          <a:p>
            <a:r>
              <a:rPr lang="en-US" sz="4400" b="1" dirty="0"/>
              <a:t>IS PRESENT </a:t>
            </a:r>
            <a:endParaRPr lang="tr-TR" sz="4400" b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C5127E8-2439-41BA-95F1-EC1B3AF9D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64" y="2887539"/>
            <a:ext cx="5041008" cy="370157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A68C059-6DF6-4FEF-A609-552E569D8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5" y="6919310"/>
            <a:ext cx="5041009" cy="389501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C4AD2AE-DBA0-497F-B59F-B799093BD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774" y="2841529"/>
            <a:ext cx="4256438" cy="371575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91FC868D-1D83-45F1-9BB6-A3D3C5EDF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4562" y="7073519"/>
            <a:ext cx="4496863" cy="371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71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>
          <a:xfrm>
            <a:off x="1117709" y="465335"/>
            <a:ext cx="14022170" cy="237619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Simulation Results: X</a:t>
            </a:r>
            <a:r>
              <a:rPr lang="en-US" sz="4800" b="1" baseline="-25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RIS</a:t>
            </a:r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vs. Achievable Rate (2</a:t>
            </a:r>
            <a:r>
              <a:rPr lang="en-US" sz="4800" b="1" baseline="30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nd</a:t>
            </a:r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 case) 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BDF01CDE-CC7D-4608-AC35-74E78B5E03BC}"/>
              </a:ext>
            </a:extLst>
          </p:cNvPr>
          <p:cNvSpPr/>
          <p:nvPr/>
        </p:nvSpPr>
        <p:spPr>
          <a:xfrm>
            <a:off x="12042615" y="6589117"/>
            <a:ext cx="394050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 Tx = </a:t>
            </a:r>
            <a:r>
              <a:rPr lang="tr-TR" sz="4400" b="1" dirty="0"/>
              <a:t>(0,25,2</a:t>
            </a:r>
            <a:r>
              <a:rPr lang="en-US" sz="4400" b="1" dirty="0"/>
              <a:t>0</a:t>
            </a:r>
            <a:r>
              <a:rPr lang="tr-TR" sz="4400" b="1" dirty="0"/>
              <a:t>)</a:t>
            </a:r>
            <a:endParaRPr lang="en-US" sz="4400" b="1" dirty="0"/>
          </a:p>
          <a:p>
            <a:r>
              <a:rPr lang="tr-TR" sz="4400" b="1" dirty="0"/>
              <a:t> </a:t>
            </a:r>
            <a:r>
              <a:rPr lang="en-US" sz="4400" b="1" dirty="0"/>
              <a:t>RIS = </a:t>
            </a:r>
            <a:r>
              <a:rPr lang="tr-TR" sz="4400" b="1" dirty="0"/>
              <a:t>(</a:t>
            </a:r>
            <a:r>
              <a:rPr lang="en-US" sz="4400" b="1" dirty="0"/>
              <a:t>20</a:t>
            </a:r>
            <a:r>
              <a:rPr lang="tr-TR" sz="4400" b="1" dirty="0"/>
              <a:t>,</a:t>
            </a:r>
            <a:r>
              <a:rPr lang="en-US" sz="4400" b="1" dirty="0"/>
              <a:t>60</a:t>
            </a:r>
            <a:r>
              <a:rPr lang="tr-TR" sz="4400" b="1" dirty="0"/>
              <a:t>,1</a:t>
            </a:r>
            <a:r>
              <a:rPr lang="en-US" sz="4400" b="1" dirty="0"/>
              <a:t>0</a:t>
            </a:r>
            <a:r>
              <a:rPr lang="tr-TR" sz="4400" b="1" dirty="0"/>
              <a:t>)</a:t>
            </a:r>
            <a:endParaRPr lang="en-US" sz="4400" b="1" dirty="0"/>
          </a:p>
          <a:p>
            <a:r>
              <a:rPr lang="tr-TR" sz="4400" b="1" dirty="0"/>
              <a:t> </a:t>
            </a:r>
            <a:r>
              <a:rPr lang="en-US" sz="4400" b="1" dirty="0"/>
              <a:t>Rx = </a:t>
            </a:r>
            <a:r>
              <a:rPr lang="tr-TR" sz="4400" b="1" dirty="0"/>
              <a:t>(</a:t>
            </a:r>
            <a:r>
              <a:rPr lang="en-US" sz="4400" b="1" dirty="0"/>
              <a:t>5</a:t>
            </a:r>
            <a:r>
              <a:rPr lang="tr-TR" sz="4400" b="1" dirty="0"/>
              <a:t>0,50,1)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F6264D75-7CDB-4EE7-A65E-80DD46CF7438}"/>
              </a:ext>
            </a:extLst>
          </p:cNvPr>
          <p:cNvSpPr/>
          <p:nvPr/>
        </p:nvSpPr>
        <p:spPr>
          <a:xfrm>
            <a:off x="12042615" y="3816900"/>
            <a:ext cx="3759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SISO CHANNEL</a:t>
            </a:r>
          </a:p>
          <a:p>
            <a:r>
              <a:rPr lang="en-US" sz="4400" b="1" dirty="0"/>
              <a:t>IS BLOCKED </a:t>
            </a:r>
            <a:endParaRPr lang="tr-TR" sz="4400" b="1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CDCEB8E8-6C89-4356-A8DA-764B1EA40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0" y="2277063"/>
            <a:ext cx="5283091" cy="452622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C4C050F-DF89-4679-9740-D218EF990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38" y="2277063"/>
            <a:ext cx="5508381" cy="449236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D9606A2B-7CF6-4C73-BA38-0944A67803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3" t="4440" r="4542" b="1597"/>
          <a:stretch/>
        </p:blipFill>
        <p:spPr>
          <a:xfrm>
            <a:off x="3175261" y="6803286"/>
            <a:ext cx="5508381" cy="45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9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>
          <a:xfrm>
            <a:off x="1117709" y="465335"/>
            <a:ext cx="14022170" cy="237619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Conclusion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9A3E165-5B81-4206-8BE6-BAAAB98CB160}"/>
              </a:ext>
            </a:extLst>
          </p:cNvPr>
          <p:cNvSpPr txBox="1"/>
          <p:nvPr/>
        </p:nvSpPr>
        <p:spPr>
          <a:xfrm>
            <a:off x="867103" y="2841528"/>
            <a:ext cx="14272776" cy="10056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DEPLOYMENT OF RIS IN A CHANNEL WHERE DIRECT LINK CAN BE ESTABLISHED IS NOT FEASIBLE SINCE RIS CHANNEL SUFFERS FROM HIGH PATH LOSS.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OPTIMIZATION OF THE RIS RESPONSE IS A IMPORTANT ISSUE SINCE THE RESULTS ARE GIVEN FOR IDEAL RIS CONDITION, THE RESULTS IS GOING TO BE WORSE WHEN THE REALISTIC RESPONSE ARE CONSIDERED.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 END-TO-END CHANNEL MODEL TAKING POLARIZATION AND ANTENNA RADIATION PATTERNS INTO CONSIDERATION IS PROPOSED.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PROPOSED MODEL PRODUCES SIMILAR RESULTS WITH THE REFERENCED RESEARCH AS SHOWN IN THE PREVIOUS SLIDE.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ORDER FOR RIS CHANNEL TO COMPETE WITH THE DIRECT CHANNEL, THE NUMBER OF RIS ELEMENTS SHOULD BE LARGE WHICH IS NOT FEASIBLE IN REAL-LIFE SCENARIOS BECAUSE OF THE DEPLOYING ISSUES.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 A FUTURE WORK, OPTIMZATION OF THE RIS RESPONSE WILL BE ENHANCED AND IMPLEMENTED, MODULATION TYPE DEPENDENCY WILL BE INVESTIGATED,  AND MEASUREMENTS CAN BE TAKEN FROM AN RIS.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85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8329F9F6-6B1A-4496-9676-CFAE8CCDBE8D}"/>
              </a:ext>
            </a:extLst>
          </p:cNvPr>
          <p:cNvSpPr/>
          <p:nvPr/>
        </p:nvSpPr>
        <p:spPr>
          <a:xfrm>
            <a:off x="868870" y="5685135"/>
            <a:ext cx="14519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THANK YOU FOR YOUR INTEREST AND YOUR TIME</a:t>
            </a:r>
            <a:endParaRPr lang="tr-T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20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Why the RIS is promising technology ?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EE06AA4A-7A53-4CEB-B6A6-84CE93CB8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 is a nearly passive device that consumes low power.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RIS utilization provides features that can be exploited for increasing communication performance</a:t>
            </a:r>
          </a:p>
          <a:p>
            <a:endParaRPr lang="en-US" dirty="0"/>
          </a:p>
          <a:p>
            <a:r>
              <a:rPr lang="en-US" dirty="0"/>
              <a:t>RIS has the capability of applying wave transformations that can not be applied by the materials found in nature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Reconfigurability of the RIS makes it adaptive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269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RIS Assisted Wireless Channel Properties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6EED8A2-B23F-4FAB-AB24-4A369C9055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RIS utilization provides a partial control over propagating EM waves and channel.</a:t>
            </a:r>
          </a:p>
          <a:p>
            <a:r>
              <a:rPr lang="en-US" dirty="0"/>
              <a:t>Control over phase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Control over amplitude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Control over polarization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Control over propagation direction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24E3A9B-C921-4B60-B2BD-B074A7BE0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a result, RIS assisted channel provides novel features and advantages such as:</a:t>
            </a:r>
          </a:p>
          <a:p>
            <a:r>
              <a:rPr lang="en-US" dirty="0"/>
              <a:t>New modulation schemes: Binary Polarization Shift Keying etc.</a:t>
            </a:r>
          </a:p>
          <a:p>
            <a:r>
              <a:rPr lang="en-US" dirty="0"/>
              <a:t>Increase in SNR and achievable rate</a:t>
            </a:r>
          </a:p>
          <a:p>
            <a:r>
              <a:rPr lang="en-US" dirty="0"/>
              <a:t>Blocking eavesdropping</a:t>
            </a:r>
          </a:p>
          <a:p>
            <a:r>
              <a:rPr lang="en-US" dirty="0"/>
              <a:t>Beamforming with low power consumption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2717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Scope of the Senior Design Project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09FBAF61-0D7C-4276-B406-D1D8471517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exploit advantages of the RIS utilization, RIS assisted channel should be modeled.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Thus, limits of the RIS utilization, optimum design and implementation cases can be determined.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project aims to provide physical end to end channel model for RIS assisted channels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D07A0CCB-37B8-41AB-92B4-33E693F447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RIS assisted channel modeling consists of two parts: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Modeling the electromagnetic response of the RIS</a:t>
            </a:r>
          </a:p>
          <a:p>
            <a:endParaRPr lang="en-US" dirty="0"/>
          </a:p>
          <a:p>
            <a:r>
              <a:rPr lang="en-US" dirty="0"/>
              <a:t>Modeling the stochastic channel parameters such as: path loss, phase shift, angles, polarizations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25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Overall Channel Model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9" name="İçerik Yer Tutucusu 18">
            <a:extLst>
              <a:ext uri="{FF2B5EF4-FFF2-40B4-BE49-F238E27FC236}">
                <a16:creationId xmlns:a16="http://schemas.microsoft.com/office/drawing/2014/main" id="{CF3A1DEF-D1BB-4EBB-A469-009857CBC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86" y="4291956"/>
            <a:ext cx="16133216" cy="54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4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Overall Channel Model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6BA24BA3-37E9-4794-B22A-2F51233BBD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Random variables for channel parameters should be introduced:</a:t>
            </a:r>
          </a:p>
          <a:p>
            <a:r>
              <a:rPr lang="en-US" dirty="0"/>
              <a:t>Path loss including shadowing</a:t>
            </a:r>
          </a:p>
          <a:p>
            <a:r>
              <a:rPr lang="en-US" dirty="0"/>
              <a:t>Distance dependent LOS probabilities</a:t>
            </a:r>
          </a:p>
          <a:p>
            <a:r>
              <a:rPr lang="en-US" dirty="0"/>
              <a:t>Polarization dependent attenuation and phase shifts</a:t>
            </a:r>
          </a:p>
          <a:p>
            <a:r>
              <a:rPr lang="en-US" dirty="0"/>
              <a:t>Azimuth and zenith angles of arrival</a:t>
            </a:r>
          </a:p>
          <a:p>
            <a:r>
              <a:rPr lang="en-US" dirty="0"/>
              <a:t>Number of clusters and scatterers</a:t>
            </a:r>
          </a:p>
          <a:p>
            <a:r>
              <a:rPr lang="en-US" dirty="0"/>
              <a:t>Cluster powers</a:t>
            </a:r>
          </a:p>
          <a:p>
            <a:endParaRPr lang="en-US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9A5DE45-B20B-4AC1-980D-356AB179CE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Deterministic parameters are:</a:t>
            </a:r>
          </a:p>
          <a:p>
            <a:r>
              <a:rPr lang="en-US" dirty="0"/>
              <a:t>Wavelength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Antenna radiation patterns</a:t>
            </a:r>
          </a:p>
          <a:p>
            <a:endParaRPr lang="en-US" dirty="0"/>
          </a:p>
          <a:p>
            <a:r>
              <a:rPr lang="en-US" dirty="0"/>
              <a:t>Array response vector of the RIS</a:t>
            </a:r>
          </a:p>
          <a:p>
            <a:endParaRPr lang="en-US" dirty="0"/>
          </a:p>
          <a:p>
            <a:r>
              <a:rPr lang="en-US" dirty="0"/>
              <a:t>RIS response matrix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5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Overall Channel Model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9E2A52-781B-4A02-8191-3F2C5462A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2758" y="3272602"/>
            <a:ext cx="6909475" cy="7800176"/>
          </a:xfrm>
        </p:spPr>
        <p:txBody>
          <a:bodyPr/>
          <a:lstStyle/>
          <a:p>
            <a:r>
              <a:rPr lang="en-US" dirty="0"/>
              <a:t>Multiple channels: Tx – RIS, RIS – Rx, Tx – Rx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Operating frequencies from 0.5 to 100 GHz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Clusters and scatterers are responsible of some of the disruptive effects</a:t>
            </a:r>
          </a:p>
          <a:p>
            <a:endParaRPr lang="en-US" dirty="0"/>
          </a:p>
          <a:p>
            <a:r>
              <a:rPr lang="en-US" dirty="0"/>
              <a:t>Path loss, shadowing, multipath fading </a:t>
            </a:r>
          </a:p>
          <a:p>
            <a:endParaRPr 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945DAF88-78A2-42C1-B16F-3DF2E251BF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986904" y="3272602"/>
            <a:ext cx="7936268" cy="1488584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F52EB5BC-66A7-43CF-993B-6BC48BB1E04C}"/>
              </a:ext>
            </a:extLst>
          </p:cNvPr>
          <p:cNvSpPr txBox="1"/>
          <p:nvPr/>
        </p:nvSpPr>
        <p:spPr>
          <a:xfrm>
            <a:off x="7986904" y="5003073"/>
            <a:ext cx="7598979" cy="812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30" dirty="0"/>
              <a:t>Received signal (y) can be expressed in terms of transmitted signal (x) as:</a:t>
            </a:r>
          </a:p>
          <a:p>
            <a:endParaRPr lang="en-US" sz="3730" dirty="0"/>
          </a:p>
          <a:p>
            <a:r>
              <a:rPr lang="en-US" sz="3730" dirty="0"/>
              <a:t>y = Hx + n, where n is AWGN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73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30" dirty="0"/>
              <a:t>Direct channel between transmitter and receiver and RIS to transceiver channels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73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30" dirty="0"/>
              <a:t>Coefficient for each ray scattered towards receiver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73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73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tr-TR" sz="3730" dirty="0"/>
          </a:p>
        </p:txBody>
      </p:sp>
    </p:spTree>
    <p:extLst>
      <p:ext uri="{BB962C8B-B14F-4D97-AF65-F5344CB8AC3E}">
        <p14:creationId xmlns:p14="http://schemas.microsoft.com/office/powerpoint/2010/main" val="382054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Equations of the Channels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0D2883DC-5896-40EC-B9CD-6565A6F9D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77608" y="2185078"/>
            <a:ext cx="10845827" cy="220305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0DBBD5AA-8669-41BF-949F-C2E0FCD0F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664" y="3910045"/>
            <a:ext cx="11488041" cy="175866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566D3EE4-B503-49C3-BD27-AAEFF10A1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585" y="5420209"/>
            <a:ext cx="11010120" cy="1953408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4FD995E3-08EF-44FA-A4F8-6CD6E4AB9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585" y="7009813"/>
            <a:ext cx="11190640" cy="1594569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5CD9D3C-9591-45BA-A1AD-0DBC94071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4157" y="8386022"/>
            <a:ext cx="10629273" cy="162183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31D3DC72-37C7-4A89-BB61-F6000D8E8C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4156" y="9743942"/>
            <a:ext cx="10629273" cy="14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1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eması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</TotalTime>
  <Words>1132</Words>
  <Application>Microsoft Office PowerPoint</Application>
  <PresentationFormat>Özel</PresentationFormat>
  <Paragraphs>217</Paragraphs>
  <Slides>24</Slides>
  <Notes>18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Teması</vt:lpstr>
      <vt:lpstr>1_Office Teması</vt:lpstr>
      <vt:lpstr>PowerPoint Sunusu</vt:lpstr>
      <vt:lpstr>Content</vt:lpstr>
      <vt:lpstr>Why the RIS is promising technology ?</vt:lpstr>
      <vt:lpstr>RIS Assisted Wireless Channel Properties</vt:lpstr>
      <vt:lpstr>Scope of the Senior Design Project</vt:lpstr>
      <vt:lpstr>Overall Channel Model</vt:lpstr>
      <vt:lpstr>Overall Channel Model</vt:lpstr>
      <vt:lpstr>Overall Channel Model</vt:lpstr>
      <vt:lpstr>Equations of the Channels</vt:lpstr>
      <vt:lpstr>Equations of the Channels</vt:lpstr>
      <vt:lpstr>RIS Structure</vt:lpstr>
      <vt:lpstr>Response of the RIS</vt:lpstr>
      <vt:lpstr>Response of the RIS</vt:lpstr>
      <vt:lpstr>Response of the RIS</vt:lpstr>
      <vt:lpstr>Response of the RIS</vt:lpstr>
      <vt:lpstr>Optimizing the RIS Response</vt:lpstr>
      <vt:lpstr>Simulation Results: SNR vs. Achievable Rate (N = 256)</vt:lpstr>
      <vt:lpstr>Simulation Results: SNR vs. Achievable Rate (N = 1024)</vt:lpstr>
      <vt:lpstr>Simulation Results: RIS Size vs. Achievable Rate</vt:lpstr>
      <vt:lpstr>Simulation Results: XRIS vs. Achievable Rate (1st case) </vt:lpstr>
      <vt:lpstr>Simulation Results: XRIS vs. Achievable Rate (1st case) </vt:lpstr>
      <vt:lpstr>Simulation Results: XRIS vs. Achievable Rate (2nd  case) </vt:lpstr>
      <vt:lpstr>Conclusion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Microsoft Office Kullanıcısı</dc:creator>
  <cp:lastModifiedBy>Serden Sait Eranil</cp:lastModifiedBy>
  <cp:revision>104</cp:revision>
  <dcterms:created xsi:type="dcterms:W3CDTF">2016-12-06T09:19:29Z</dcterms:created>
  <dcterms:modified xsi:type="dcterms:W3CDTF">2022-06-20T16:19:31Z</dcterms:modified>
</cp:coreProperties>
</file>